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306" r:id="rId3"/>
    <p:sldId id="258" r:id="rId4"/>
    <p:sldId id="260" r:id="rId5"/>
    <p:sldId id="259" r:id="rId6"/>
    <p:sldId id="297" r:id="rId7"/>
    <p:sldId id="298" r:id="rId8"/>
    <p:sldId id="261" r:id="rId9"/>
    <p:sldId id="263" r:id="rId10"/>
    <p:sldId id="312" r:id="rId11"/>
    <p:sldId id="301" r:id="rId12"/>
    <p:sldId id="302" r:id="rId13"/>
    <p:sldId id="310" r:id="rId14"/>
    <p:sldId id="311" r:id="rId15"/>
    <p:sldId id="307" r:id="rId16"/>
    <p:sldId id="308" r:id="rId17"/>
    <p:sldId id="309" r:id="rId18"/>
    <p:sldId id="262" r:id="rId19"/>
    <p:sldId id="300" r:id="rId20"/>
    <p:sldId id="305" r:id="rId21"/>
    <p:sldId id="266" r:id="rId22"/>
    <p:sldId id="275" r:id="rId23"/>
  </p:sldIdLst>
  <p:sldSz cx="9144000" cy="5143500" type="screen16x9"/>
  <p:notesSz cx="6858000" cy="9144000"/>
  <p:embeddedFontLst>
    <p:embeddedFont>
      <p:font typeface="Asap" panose="020B0604020202020204" charset="0"/>
      <p:regular r:id="rId25"/>
      <p:bold r:id="rId26"/>
      <p:italic r:id="rId27"/>
      <p:boldItalic r:id="rId28"/>
    </p:embeddedFont>
    <p:embeddedFont>
      <p:font typeface="Bebas Neue" panose="020B0606020202050201" pitchFamily="34" charset="0"/>
      <p:regular r:id="rId29"/>
    </p:embeddedFont>
    <p:embeddedFont>
      <p:font typeface="Montserrat" panose="00000500000000000000" pitchFamily="2" charset="0"/>
      <p:regular r:id="rId30"/>
      <p:bold r:id="rId31"/>
      <p:italic r:id="rId32"/>
      <p:boldItalic r:id="rId33"/>
    </p:embeddedFont>
    <p:embeddedFont>
      <p:font typeface="Nunito Light" pitchFamily="2" charset="0"/>
      <p:regular r:id="rId34"/>
      <p:italic r:id="rId35"/>
    </p:embeddedFont>
    <p:embeddedFont>
      <p:font typeface="Raleway" pitchFamily="2" charset="0"/>
      <p:regular r:id="rId36"/>
      <p:bold r:id="rId37"/>
      <p:italic r:id="rId38"/>
      <p:boldItalic r:id="rId39"/>
    </p:embeddedFont>
    <p:embeddedFont>
      <p:font typeface="Syne"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34F2AB-966C-4D13-83A1-1AE3A3E758D5}">
  <a:tblStyle styleId="{5734F2AB-966C-4D13-83A1-1AE3A3E758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966901-4213-4F6B-82D7-DCE92A9DE18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6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5b5267103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5b5267103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343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246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942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022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294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927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24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56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6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2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b22d7571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5b22d7571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7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139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17325" y="1297600"/>
            <a:ext cx="5313300" cy="1677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817325" y="3086006"/>
            <a:ext cx="2549700" cy="75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674400" y="-2853400"/>
            <a:ext cx="4459203" cy="4665836"/>
            <a:chOff x="-674400" y="-2853400"/>
            <a:chExt cx="4459203" cy="4665836"/>
          </a:xfrm>
        </p:grpSpPr>
        <p:sp>
          <p:nvSpPr>
            <p:cNvPr id="12" name="Google Shape;12;p2"/>
            <p:cNvSpPr/>
            <p:nvPr/>
          </p:nvSpPr>
          <p:spPr>
            <a:xfrm>
              <a:off x="-674400" y="-2853400"/>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699645">
              <a:off x="2674891" y="-1012245"/>
              <a:ext cx="358440" cy="2273920"/>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rot="-8100195">
            <a:off x="7166010" y="3660571"/>
            <a:ext cx="651971" cy="4135636"/>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120113" y="534988"/>
            <a:ext cx="1269225" cy="740575"/>
            <a:chOff x="878675" y="4238213"/>
            <a:chExt cx="1269225" cy="740575"/>
          </a:xfrm>
        </p:grpSpPr>
        <p:sp>
          <p:nvSpPr>
            <p:cNvPr id="16" name="Google Shape;16;p2"/>
            <p:cNvSpPr/>
            <p:nvPr/>
          </p:nvSpPr>
          <p:spPr>
            <a:xfrm>
              <a:off x="878675" y="4238213"/>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8675" y="4509063"/>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8675" y="4779638"/>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257684" y="198047"/>
            <a:ext cx="660720" cy="201300"/>
            <a:chOff x="3004984" y="4544318"/>
            <a:chExt cx="660720" cy="201300"/>
          </a:xfrm>
        </p:grpSpPr>
        <p:sp>
          <p:nvSpPr>
            <p:cNvPr id="20" name="Google Shape;20;p2"/>
            <p:cNvSpPr/>
            <p:nvPr/>
          </p:nvSpPr>
          <p:spPr>
            <a:xfrm>
              <a:off x="3004984" y="4544318"/>
              <a:ext cx="201300" cy="2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432904" y="4544318"/>
              <a:ext cx="232800" cy="2013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2577059" y="4744153"/>
            <a:ext cx="1088650" cy="201300"/>
            <a:chOff x="2577059" y="4745624"/>
            <a:chExt cx="1088650" cy="201300"/>
          </a:xfrm>
        </p:grpSpPr>
        <p:sp>
          <p:nvSpPr>
            <p:cNvPr id="23" name="Google Shape;23;p2"/>
            <p:cNvSpPr/>
            <p:nvPr/>
          </p:nvSpPr>
          <p:spPr>
            <a:xfrm>
              <a:off x="2577059" y="4745624"/>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04984" y="4745624"/>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32909" y="4745624"/>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3"/>
        <p:cNvGrpSpPr/>
        <p:nvPr/>
      </p:nvGrpSpPr>
      <p:grpSpPr>
        <a:xfrm>
          <a:off x="0" y="0"/>
          <a:ext cx="0" cy="0"/>
          <a:chOff x="0" y="0"/>
          <a:chExt cx="0" cy="0"/>
        </a:xfrm>
      </p:grpSpPr>
      <p:sp>
        <p:nvSpPr>
          <p:cNvPr id="134" name="Google Shape;13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13"/>
          <p:cNvSpPr txBox="1">
            <a:spLocks noGrp="1"/>
          </p:cNvSpPr>
          <p:nvPr>
            <p:ph type="title" idx="2" hasCustomPrompt="1"/>
          </p:nvPr>
        </p:nvSpPr>
        <p:spPr>
          <a:xfrm>
            <a:off x="948600" y="1623175"/>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a:spLocks noGrp="1"/>
          </p:cNvSpPr>
          <p:nvPr>
            <p:ph type="title" idx="3" hasCustomPrompt="1"/>
          </p:nvPr>
        </p:nvSpPr>
        <p:spPr>
          <a:xfrm>
            <a:off x="948600" y="2500326"/>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title" idx="4" hasCustomPrompt="1"/>
          </p:nvPr>
        </p:nvSpPr>
        <p:spPr>
          <a:xfrm>
            <a:off x="4509973" y="1623175"/>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5" hasCustomPrompt="1"/>
          </p:nvPr>
        </p:nvSpPr>
        <p:spPr>
          <a:xfrm>
            <a:off x="4509973" y="2500324"/>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title" idx="6" hasCustomPrompt="1"/>
          </p:nvPr>
        </p:nvSpPr>
        <p:spPr>
          <a:xfrm>
            <a:off x="4509973" y="3377478"/>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title" idx="7" hasCustomPrompt="1"/>
          </p:nvPr>
        </p:nvSpPr>
        <p:spPr>
          <a:xfrm>
            <a:off x="948600" y="3377478"/>
            <a:ext cx="605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606925" y="162317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13"/>
          <p:cNvSpPr txBox="1">
            <a:spLocks noGrp="1"/>
          </p:cNvSpPr>
          <p:nvPr>
            <p:ph type="subTitle" idx="8"/>
          </p:nvPr>
        </p:nvSpPr>
        <p:spPr>
          <a:xfrm>
            <a:off x="5168503" y="162317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13"/>
          <p:cNvSpPr txBox="1">
            <a:spLocks noGrp="1"/>
          </p:cNvSpPr>
          <p:nvPr>
            <p:ph type="subTitle" idx="9"/>
          </p:nvPr>
        </p:nvSpPr>
        <p:spPr>
          <a:xfrm>
            <a:off x="5168475" y="3377476"/>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13"/>
          <p:cNvSpPr txBox="1">
            <a:spLocks noGrp="1"/>
          </p:cNvSpPr>
          <p:nvPr>
            <p:ph type="subTitle" idx="13"/>
          </p:nvPr>
        </p:nvSpPr>
        <p:spPr>
          <a:xfrm>
            <a:off x="1606925" y="2500323"/>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13"/>
          <p:cNvSpPr txBox="1">
            <a:spLocks noGrp="1"/>
          </p:cNvSpPr>
          <p:nvPr>
            <p:ph type="subTitle" idx="14"/>
          </p:nvPr>
        </p:nvSpPr>
        <p:spPr>
          <a:xfrm>
            <a:off x="5168503" y="2500325"/>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13"/>
          <p:cNvSpPr txBox="1">
            <a:spLocks noGrp="1"/>
          </p:cNvSpPr>
          <p:nvPr>
            <p:ph type="subTitle" idx="15"/>
          </p:nvPr>
        </p:nvSpPr>
        <p:spPr>
          <a:xfrm>
            <a:off x="1606925" y="3377476"/>
            <a:ext cx="25896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13"/>
          <p:cNvSpPr/>
          <p:nvPr/>
        </p:nvSpPr>
        <p:spPr>
          <a:xfrm rot="2700075">
            <a:off x="8329316" y="3504270"/>
            <a:ext cx="846457" cy="268469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3"/>
          <p:cNvGrpSpPr/>
          <p:nvPr/>
        </p:nvGrpSpPr>
        <p:grpSpPr>
          <a:xfrm>
            <a:off x="-76439" y="4569403"/>
            <a:ext cx="2421237" cy="706360"/>
            <a:chOff x="-76439" y="4569403"/>
            <a:chExt cx="2421237" cy="706360"/>
          </a:xfrm>
        </p:grpSpPr>
        <p:grpSp>
          <p:nvGrpSpPr>
            <p:cNvPr id="149" name="Google Shape;149;p13"/>
            <p:cNvGrpSpPr/>
            <p:nvPr/>
          </p:nvGrpSpPr>
          <p:grpSpPr>
            <a:xfrm>
              <a:off x="-76439" y="4569403"/>
              <a:ext cx="1210587" cy="706360"/>
              <a:chOff x="4805650" y="2718925"/>
              <a:chExt cx="1269225" cy="740575"/>
            </a:xfrm>
          </p:grpSpPr>
          <p:sp>
            <p:nvSpPr>
              <p:cNvPr id="150" name="Google Shape;150;p1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3"/>
            <p:cNvGrpSpPr/>
            <p:nvPr/>
          </p:nvGrpSpPr>
          <p:grpSpPr>
            <a:xfrm>
              <a:off x="1134211" y="4569403"/>
              <a:ext cx="1210587" cy="706360"/>
              <a:chOff x="4805650" y="2718925"/>
              <a:chExt cx="1269225" cy="740575"/>
            </a:xfrm>
          </p:grpSpPr>
          <p:sp>
            <p:nvSpPr>
              <p:cNvPr id="154" name="Google Shape;154;p1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3"/>
          <p:cNvSpPr/>
          <p:nvPr/>
        </p:nvSpPr>
        <p:spPr>
          <a:xfrm>
            <a:off x="7286625" y="-17750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3"/>
          <p:cNvGrpSpPr/>
          <p:nvPr/>
        </p:nvGrpSpPr>
        <p:grpSpPr>
          <a:xfrm>
            <a:off x="8298905" y="-377847"/>
            <a:ext cx="613790" cy="6291393"/>
            <a:chOff x="6539500" y="1042525"/>
            <a:chExt cx="346500" cy="3551650"/>
          </a:xfrm>
        </p:grpSpPr>
        <p:sp>
          <p:nvSpPr>
            <p:cNvPr id="159" name="Google Shape;159;p13"/>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97"/>
        <p:cNvGrpSpPr/>
        <p:nvPr/>
      </p:nvGrpSpPr>
      <p:grpSpPr>
        <a:xfrm>
          <a:off x="0" y="0"/>
          <a:ext cx="0" cy="0"/>
          <a:chOff x="0" y="0"/>
          <a:chExt cx="0" cy="0"/>
        </a:xfrm>
      </p:grpSpPr>
      <p:grpSp>
        <p:nvGrpSpPr>
          <p:cNvPr id="298" name="Google Shape;298;p22"/>
          <p:cNvGrpSpPr/>
          <p:nvPr/>
        </p:nvGrpSpPr>
        <p:grpSpPr>
          <a:xfrm rot="-5400000">
            <a:off x="4309982" y="-4442520"/>
            <a:ext cx="572695" cy="9412228"/>
            <a:chOff x="6539500" y="1042525"/>
            <a:chExt cx="346500" cy="3551650"/>
          </a:xfrm>
        </p:grpSpPr>
        <p:sp>
          <p:nvSpPr>
            <p:cNvPr id="299" name="Google Shape;299;p22"/>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p:nvPr/>
        </p:nvSpPr>
        <p:spPr>
          <a:xfrm flipH="1">
            <a:off x="-2377380" y="-2122904"/>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22"/>
          <p:cNvGrpSpPr/>
          <p:nvPr/>
        </p:nvGrpSpPr>
        <p:grpSpPr>
          <a:xfrm rot="10800000" flipH="1">
            <a:off x="6854276" y="-543396"/>
            <a:ext cx="3304431" cy="2359299"/>
            <a:chOff x="6398434" y="3874100"/>
            <a:chExt cx="2343070" cy="1672905"/>
          </a:xfrm>
        </p:grpSpPr>
        <p:sp>
          <p:nvSpPr>
            <p:cNvPr id="304" name="Google Shape;304;p22"/>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2"/>
          <p:cNvGrpSpPr/>
          <p:nvPr/>
        </p:nvGrpSpPr>
        <p:grpSpPr>
          <a:xfrm rot="-5400000">
            <a:off x="4309982" y="188730"/>
            <a:ext cx="572695" cy="9412228"/>
            <a:chOff x="6539500" y="1042525"/>
            <a:chExt cx="346500" cy="3551650"/>
          </a:xfrm>
        </p:grpSpPr>
        <p:sp>
          <p:nvSpPr>
            <p:cNvPr id="307" name="Google Shape;307;p22"/>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0"/>
        <p:cNvGrpSpPr/>
        <p:nvPr/>
      </p:nvGrpSpPr>
      <p:grpSpPr>
        <a:xfrm>
          <a:off x="0" y="0"/>
          <a:ext cx="0" cy="0"/>
          <a:chOff x="0" y="0"/>
          <a:chExt cx="0" cy="0"/>
        </a:xfrm>
      </p:grpSpPr>
      <p:grpSp>
        <p:nvGrpSpPr>
          <p:cNvPr id="311" name="Google Shape;311;p23"/>
          <p:cNvGrpSpPr/>
          <p:nvPr/>
        </p:nvGrpSpPr>
        <p:grpSpPr>
          <a:xfrm flipH="1">
            <a:off x="-31260" y="4593467"/>
            <a:ext cx="2421237" cy="706360"/>
            <a:chOff x="-76439" y="4569403"/>
            <a:chExt cx="2421237" cy="706360"/>
          </a:xfrm>
        </p:grpSpPr>
        <p:grpSp>
          <p:nvGrpSpPr>
            <p:cNvPr id="312" name="Google Shape;312;p23"/>
            <p:cNvGrpSpPr/>
            <p:nvPr/>
          </p:nvGrpSpPr>
          <p:grpSpPr>
            <a:xfrm>
              <a:off x="-76439" y="4569403"/>
              <a:ext cx="1210587" cy="706360"/>
              <a:chOff x="4805650" y="2718925"/>
              <a:chExt cx="1269225" cy="740575"/>
            </a:xfrm>
          </p:grpSpPr>
          <p:sp>
            <p:nvSpPr>
              <p:cNvPr id="313" name="Google Shape;313;p2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3"/>
            <p:cNvGrpSpPr/>
            <p:nvPr/>
          </p:nvGrpSpPr>
          <p:grpSpPr>
            <a:xfrm>
              <a:off x="1134211" y="4569403"/>
              <a:ext cx="1210587" cy="706360"/>
              <a:chOff x="4805650" y="2718925"/>
              <a:chExt cx="1269225" cy="740575"/>
            </a:xfrm>
          </p:grpSpPr>
          <p:sp>
            <p:nvSpPr>
              <p:cNvPr id="317" name="Google Shape;317;p2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0" name="Google Shape;320;p23"/>
          <p:cNvSpPr/>
          <p:nvPr/>
        </p:nvSpPr>
        <p:spPr>
          <a:xfrm>
            <a:off x="-1151193"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3"/>
          <p:cNvGrpSpPr/>
          <p:nvPr/>
        </p:nvGrpSpPr>
        <p:grpSpPr>
          <a:xfrm>
            <a:off x="6785319" y="3491150"/>
            <a:ext cx="3304431" cy="2359299"/>
            <a:chOff x="6398434" y="3874100"/>
            <a:chExt cx="2343070" cy="1672905"/>
          </a:xfrm>
        </p:grpSpPr>
        <p:sp>
          <p:nvSpPr>
            <p:cNvPr id="322" name="Google Shape;322;p23"/>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78"/>
        <p:cNvGrpSpPr/>
        <p:nvPr/>
      </p:nvGrpSpPr>
      <p:grpSpPr>
        <a:xfrm>
          <a:off x="0" y="0"/>
          <a:ext cx="0" cy="0"/>
          <a:chOff x="0" y="0"/>
          <a:chExt cx="0" cy="0"/>
        </a:xfrm>
      </p:grpSpPr>
      <p:sp>
        <p:nvSpPr>
          <p:cNvPr id="279" name="Google Shape;279;p21"/>
          <p:cNvSpPr txBox="1">
            <a:spLocks noGrp="1"/>
          </p:cNvSpPr>
          <p:nvPr>
            <p:ph type="ctrTitle"/>
          </p:nvPr>
        </p:nvSpPr>
        <p:spPr>
          <a:xfrm>
            <a:off x="1115250" y="535000"/>
            <a:ext cx="4473000" cy="1056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0" name="Google Shape;280;p21"/>
          <p:cNvSpPr txBox="1">
            <a:spLocks noGrp="1"/>
          </p:cNvSpPr>
          <p:nvPr>
            <p:ph type="subTitle" idx="1"/>
          </p:nvPr>
        </p:nvSpPr>
        <p:spPr>
          <a:xfrm>
            <a:off x="1115350" y="1700400"/>
            <a:ext cx="44730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81" name="Google Shape;281;p21"/>
          <p:cNvSpPr txBox="1"/>
          <p:nvPr/>
        </p:nvSpPr>
        <p:spPr>
          <a:xfrm>
            <a:off x="1115350" y="3663575"/>
            <a:ext cx="4379400" cy="51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Asap"/>
                <a:ea typeface="Asap"/>
                <a:cs typeface="Asap"/>
                <a:sym typeface="Asap"/>
              </a:rPr>
              <a:t>CREDITS: This presentation template was created by </a:t>
            </a:r>
            <a:r>
              <a:rPr lang="en" sz="1000" b="1" u="sng">
                <a:solidFill>
                  <a:schemeClr val="hlink"/>
                </a:solidFill>
                <a:latin typeface="Asap"/>
                <a:ea typeface="Asap"/>
                <a:cs typeface="Asap"/>
                <a:sym typeface="Asap"/>
                <a:hlinkClick r:id="rId2"/>
              </a:rPr>
              <a:t>Slidesgo</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includes icons by </a:t>
            </a:r>
            <a:r>
              <a:rPr lang="en" sz="1000" b="1" u="sng">
                <a:solidFill>
                  <a:schemeClr val="dk1"/>
                </a:solidFill>
                <a:latin typeface="Asap"/>
                <a:ea typeface="Asap"/>
                <a:cs typeface="Asap"/>
                <a:sym typeface="Asap"/>
                <a:hlinkClick r:id="rId3">
                  <a:extLst>
                    <a:ext uri="{A12FA001-AC4F-418D-AE19-62706E023703}">
                      <ahyp:hlinkClr xmlns:ahyp="http://schemas.microsoft.com/office/drawing/2018/hyperlinkcolor" val="tx"/>
                    </a:ext>
                  </a:extLst>
                </a:hlinkClick>
              </a:rPr>
              <a:t>Flaticon</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infographics &amp; images by </a:t>
            </a:r>
            <a:r>
              <a:rPr lang="en" sz="1000" b="1" u="sng">
                <a:solidFill>
                  <a:schemeClr val="dk1"/>
                </a:solidFill>
                <a:latin typeface="Asap"/>
                <a:ea typeface="Asap"/>
                <a:cs typeface="Asap"/>
                <a:sym typeface="Asap"/>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sap"/>
              <a:ea typeface="Asap"/>
              <a:cs typeface="Asap"/>
              <a:sym typeface="Asap"/>
            </a:endParaRPr>
          </a:p>
        </p:txBody>
      </p:sp>
      <p:grpSp>
        <p:nvGrpSpPr>
          <p:cNvPr id="282" name="Google Shape;282;p21"/>
          <p:cNvGrpSpPr/>
          <p:nvPr/>
        </p:nvGrpSpPr>
        <p:grpSpPr>
          <a:xfrm>
            <a:off x="8395487" y="-126199"/>
            <a:ext cx="545183" cy="5588521"/>
            <a:chOff x="6539500" y="1042525"/>
            <a:chExt cx="346500" cy="3551650"/>
          </a:xfrm>
        </p:grpSpPr>
        <p:sp>
          <p:nvSpPr>
            <p:cNvPr id="283" name="Google Shape;283;p21"/>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21"/>
          <p:cNvGrpSpPr/>
          <p:nvPr/>
        </p:nvGrpSpPr>
        <p:grpSpPr>
          <a:xfrm>
            <a:off x="6310475" y="4492143"/>
            <a:ext cx="1269225" cy="740575"/>
            <a:chOff x="4805650" y="2718925"/>
            <a:chExt cx="1269225" cy="740575"/>
          </a:xfrm>
        </p:grpSpPr>
        <p:sp>
          <p:nvSpPr>
            <p:cNvPr id="287" name="Google Shape;287;p21"/>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1"/>
          <p:cNvGrpSpPr/>
          <p:nvPr/>
        </p:nvGrpSpPr>
        <p:grpSpPr>
          <a:xfrm>
            <a:off x="-247634" y="-126199"/>
            <a:ext cx="545183" cy="5588521"/>
            <a:chOff x="6539500" y="1042525"/>
            <a:chExt cx="346500" cy="3551650"/>
          </a:xfrm>
        </p:grpSpPr>
        <p:sp>
          <p:nvSpPr>
            <p:cNvPr id="291" name="Google Shape;291;p21"/>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1"/>
          <p:cNvGrpSpPr/>
          <p:nvPr/>
        </p:nvGrpSpPr>
        <p:grpSpPr>
          <a:xfrm>
            <a:off x="6377590" y="-666721"/>
            <a:ext cx="2609428" cy="1655723"/>
            <a:chOff x="6404568" y="-666694"/>
            <a:chExt cx="2414125" cy="1531800"/>
          </a:xfrm>
        </p:grpSpPr>
        <p:sp>
          <p:nvSpPr>
            <p:cNvPr id="295" name="Google Shape;295;p21"/>
            <p:cNvSpPr/>
            <p:nvPr/>
          </p:nvSpPr>
          <p:spPr>
            <a:xfrm rot="-2700000">
              <a:off x="7966410" y="-455779"/>
              <a:ext cx="431555" cy="1368757"/>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6" name="Google Shape;296;p21"/>
            <p:cNvSpPr/>
            <p:nvPr/>
          </p:nvSpPr>
          <p:spPr>
            <a:xfrm rot="-2700000">
              <a:off x="6825297" y="-714567"/>
              <a:ext cx="431555" cy="1368757"/>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Tree>
    <p:extLst>
      <p:ext uri="{BB962C8B-B14F-4D97-AF65-F5344CB8AC3E}">
        <p14:creationId xmlns:p14="http://schemas.microsoft.com/office/powerpoint/2010/main" val="47680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13"/>
        <p:cNvGrpSpPr/>
        <p:nvPr/>
      </p:nvGrpSpPr>
      <p:grpSpPr>
        <a:xfrm>
          <a:off x="0" y="0"/>
          <a:ext cx="0" cy="0"/>
          <a:chOff x="0" y="0"/>
          <a:chExt cx="0" cy="0"/>
        </a:xfrm>
      </p:grpSpPr>
      <p:sp>
        <p:nvSpPr>
          <p:cNvPr id="214" name="Google Shape;21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5" name="Google Shape;215;p18"/>
          <p:cNvSpPr txBox="1">
            <a:spLocks noGrp="1"/>
          </p:cNvSpPr>
          <p:nvPr>
            <p:ph type="subTitle" idx="1"/>
          </p:nvPr>
        </p:nvSpPr>
        <p:spPr>
          <a:xfrm>
            <a:off x="1620250" y="1306475"/>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6" name="Google Shape;216;p18"/>
          <p:cNvSpPr txBox="1">
            <a:spLocks noGrp="1"/>
          </p:cNvSpPr>
          <p:nvPr>
            <p:ph type="subTitle" idx="2"/>
          </p:nvPr>
        </p:nvSpPr>
        <p:spPr>
          <a:xfrm>
            <a:off x="1620251" y="1756175"/>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8"/>
          <p:cNvSpPr txBox="1">
            <a:spLocks noGrp="1"/>
          </p:cNvSpPr>
          <p:nvPr>
            <p:ph type="subTitle" idx="3"/>
          </p:nvPr>
        </p:nvSpPr>
        <p:spPr>
          <a:xfrm>
            <a:off x="5504890" y="1756175"/>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18"/>
          <p:cNvSpPr txBox="1">
            <a:spLocks noGrp="1"/>
          </p:cNvSpPr>
          <p:nvPr>
            <p:ph type="subTitle" idx="4"/>
          </p:nvPr>
        </p:nvSpPr>
        <p:spPr>
          <a:xfrm>
            <a:off x="1620251" y="3352100"/>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a:spLocks noGrp="1"/>
          </p:cNvSpPr>
          <p:nvPr>
            <p:ph type="subTitle" idx="5"/>
          </p:nvPr>
        </p:nvSpPr>
        <p:spPr>
          <a:xfrm>
            <a:off x="5504890" y="3352100"/>
            <a:ext cx="2820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18"/>
          <p:cNvSpPr txBox="1">
            <a:spLocks noGrp="1"/>
          </p:cNvSpPr>
          <p:nvPr>
            <p:ph type="subTitle" idx="6"/>
          </p:nvPr>
        </p:nvSpPr>
        <p:spPr>
          <a:xfrm>
            <a:off x="1620250" y="2902400"/>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1" name="Google Shape;221;p18"/>
          <p:cNvSpPr txBox="1">
            <a:spLocks noGrp="1"/>
          </p:cNvSpPr>
          <p:nvPr>
            <p:ph type="subTitle" idx="7"/>
          </p:nvPr>
        </p:nvSpPr>
        <p:spPr>
          <a:xfrm>
            <a:off x="5504888" y="1306475"/>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2" name="Google Shape;222;p18"/>
          <p:cNvSpPr txBox="1">
            <a:spLocks noGrp="1"/>
          </p:cNvSpPr>
          <p:nvPr>
            <p:ph type="subTitle" idx="8"/>
          </p:nvPr>
        </p:nvSpPr>
        <p:spPr>
          <a:xfrm>
            <a:off x="5504888" y="2902400"/>
            <a:ext cx="28209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23" name="Google Shape;223;p18"/>
          <p:cNvGrpSpPr/>
          <p:nvPr/>
        </p:nvGrpSpPr>
        <p:grpSpPr>
          <a:xfrm flipH="1">
            <a:off x="-621321" y="2623328"/>
            <a:ext cx="2848550" cy="4337371"/>
            <a:chOff x="6744106" y="2623328"/>
            <a:chExt cx="2848550" cy="4337371"/>
          </a:xfrm>
        </p:grpSpPr>
        <p:sp>
          <p:nvSpPr>
            <p:cNvPr id="224" name="Google Shape;224;p18"/>
            <p:cNvSpPr/>
            <p:nvPr/>
          </p:nvSpPr>
          <p:spPr>
            <a:xfrm rot="10800000">
              <a:off x="6744106" y="3994302"/>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rot="2700000">
              <a:off x="8700805" y="2573233"/>
              <a:ext cx="451589" cy="1432300"/>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8"/>
          <p:cNvGrpSpPr/>
          <p:nvPr/>
        </p:nvGrpSpPr>
        <p:grpSpPr>
          <a:xfrm>
            <a:off x="8509425" y="361088"/>
            <a:ext cx="1269225" cy="740575"/>
            <a:chOff x="4805650" y="2718925"/>
            <a:chExt cx="1269225" cy="740575"/>
          </a:xfrm>
        </p:grpSpPr>
        <p:sp>
          <p:nvSpPr>
            <p:cNvPr id="227" name="Google Shape;227;p18"/>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8"/>
          <p:cNvSpPr/>
          <p:nvPr/>
        </p:nvSpPr>
        <p:spPr>
          <a:xfrm rot="10800000" flipH="1">
            <a:off x="-2023569" y="-1733573"/>
            <a:ext cx="2734348" cy="2966397"/>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324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97"/>
        <p:cNvGrpSpPr/>
        <p:nvPr/>
      </p:nvGrpSpPr>
      <p:grpSpPr>
        <a:xfrm>
          <a:off x="0" y="0"/>
          <a:ext cx="0" cy="0"/>
          <a:chOff x="0" y="0"/>
          <a:chExt cx="0" cy="0"/>
        </a:xfrm>
      </p:grpSpPr>
      <p:sp>
        <p:nvSpPr>
          <p:cNvPr id="198" name="Google Shape;19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17"/>
          <p:cNvSpPr txBox="1">
            <a:spLocks noGrp="1"/>
          </p:cNvSpPr>
          <p:nvPr>
            <p:ph type="subTitle" idx="1"/>
          </p:nvPr>
        </p:nvSpPr>
        <p:spPr>
          <a:xfrm>
            <a:off x="791375" y="1767272"/>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0" name="Google Shape;200;p17"/>
          <p:cNvSpPr txBox="1">
            <a:spLocks noGrp="1"/>
          </p:cNvSpPr>
          <p:nvPr>
            <p:ph type="subTitle" idx="2"/>
          </p:nvPr>
        </p:nvSpPr>
        <p:spPr>
          <a:xfrm>
            <a:off x="791375" y="25117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7"/>
          <p:cNvSpPr txBox="1">
            <a:spLocks noGrp="1"/>
          </p:cNvSpPr>
          <p:nvPr>
            <p:ph type="subTitle" idx="3"/>
          </p:nvPr>
        </p:nvSpPr>
        <p:spPr>
          <a:xfrm>
            <a:off x="3423900" y="31655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17"/>
          <p:cNvSpPr txBox="1">
            <a:spLocks noGrp="1"/>
          </p:cNvSpPr>
          <p:nvPr>
            <p:ph type="subTitle" idx="4"/>
          </p:nvPr>
        </p:nvSpPr>
        <p:spPr>
          <a:xfrm>
            <a:off x="6056425" y="2511750"/>
            <a:ext cx="22962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17"/>
          <p:cNvSpPr txBox="1">
            <a:spLocks noGrp="1"/>
          </p:cNvSpPr>
          <p:nvPr>
            <p:ph type="subTitle" idx="5"/>
          </p:nvPr>
        </p:nvSpPr>
        <p:spPr>
          <a:xfrm>
            <a:off x="3423900" y="2421098"/>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4" name="Google Shape;204;p17"/>
          <p:cNvSpPr txBox="1">
            <a:spLocks noGrp="1"/>
          </p:cNvSpPr>
          <p:nvPr>
            <p:ph type="subTitle" idx="6"/>
          </p:nvPr>
        </p:nvSpPr>
        <p:spPr>
          <a:xfrm>
            <a:off x="6056425" y="1767272"/>
            <a:ext cx="2296200" cy="747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05" name="Google Shape;205;p17"/>
          <p:cNvGrpSpPr/>
          <p:nvPr/>
        </p:nvGrpSpPr>
        <p:grpSpPr>
          <a:xfrm>
            <a:off x="4513316" y="2516692"/>
            <a:ext cx="5140031" cy="5416592"/>
            <a:chOff x="4513316" y="2516692"/>
            <a:chExt cx="5140031" cy="5416592"/>
          </a:xfrm>
        </p:grpSpPr>
        <p:sp>
          <p:nvSpPr>
            <p:cNvPr id="206" name="Google Shape;206;p17"/>
            <p:cNvSpPr/>
            <p:nvPr/>
          </p:nvSpPr>
          <p:spPr>
            <a:xfrm rot="10800000">
              <a:off x="4513316" y="4342826"/>
              <a:ext cx="3309591" cy="3590458"/>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rot="2700000">
              <a:off x="8792376" y="2468331"/>
              <a:ext cx="435953" cy="138270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7"/>
          <p:cNvGrpSpPr/>
          <p:nvPr/>
        </p:nvGrpSpPr>
        <p:grpSpPr>
          <a:xfrm>
            <a:off x="-382556" y="4002025"/>
            <a:ext cx="1269225" cy="740575"/>
            <a:chOff x="4805650" y="2718925"/>
            <a:chExt cx="1269225" cy="740575"/>
          </a:xfrm>
        </p:grpSpPr>
        <p:sp>
          <p:nvSpPr>
            <p:cNvPr id="210" name="Google Shape;210;p17"/>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4736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0" y="4541375"/>
            <a:ext cx="9144000" cy="60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p:nvPr>
        </p:nvSpPr>
        <p:spPr>
          <a:xfrm>
            <a:off x="2391900" y="2141197"/>
            <a:ext cx="4360200" cy="9783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9" name="Google Shape;29;p3"/>
          <p:cNvSpPr txBox="1">
            <a:spLocks noGrp="1"/>
          </p:cNvSpPr>
          <p:nvPr>
            <p:ph type="title" idx="2" hasCustomPrompt="1"/>
          </p:nvPr>
        </p:nvSpPr>
        <p:spPr>
          <a:xfrm>
            <a:off x="3933450" y="1482841"/>
            <a:ext cx="1277100" cy="76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0" name="Google Shape;30;p3"/>
          <p:cNvGrpSpPr/>
          <p:nvPr/>
        </p:nvGrpSpPr>
        <p:grpSpPr>
          <a:xfrm flipH="1">
            <a:off x="578418" y="-286676"/>
            <a:ext cx="1269225" cy="740575"/>
            <a:chOff x="4805650" y="2718925"/>
            <a:chExt cx="1269225" cy="740575"/>
          </a:xfrm>
        </p:grpSpPr>
        <p:sp>
          <p:nvSpPr>
            <p:cNvPr id="31" name="Google Shape;31;p3"/>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rot="8100000" flipH="1">
            <a:off x="4141323" y="3975470"/>
            <a:ext cx="628203" cy="1992465"/>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1481263" y="2146203"/>
            <a:ext cx="2907600" cy="477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2" name="Google Shape;52;p5"/>
          <p:cNvSpPr txBox="1">
            <a:spLocks noGrp="1"/>
          </p:cNvSpPr>
          <p:nvPr>
            <p:ph type="subTitle" idx="2"/>
          </p:nvPr>
        </p:nvSpPr>
        <p:spPr>
          <a:xfrm>
            <a:off x="4755138" y="2146203"/>
            <a:ext cx="29076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 name="Google Shape;53;p5"/>
          <p:cNvSpPr txBox="1">
            <a:spLocks noGrp="1"/>
          </p:cNvSpPr>
          <p:nvPr>
            <p:ph type="subTitle" idx="3"/>
          </p:nvPr>
        </p:nvSpPr>
        <p:spPr>
          <a:xfrm>
            <a:off x="1481263" y="2585250"/>
            <a:ext cx="2907600" cy="12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4"/>
          </p:nvPr>
        </p:nvSpPr>
        <p:spPr>
          <a:xfrm>
            <a:off x="4755138" y="2585250"/>
            <a:ext cx="2907600" cy="12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5"/>
          <p:cNvGrpSpPr/>
          <p:nvPr/>
        </p:nvGrpSpPr>
        <p:grpSpPr>
          <a:xfrm rot="5400000">
            <a:off x="4285643" y="124788"/>
            <a:ext cx="572695" cy="9412228"/>
            <a:chOff x="6539500" y="1042525"/>
            <a:chExt cx="346500" cy="3551650"/>
          </a:xfrm>
        </p:grpSpPr>
        <p:sp>
          <p:nvSpPr>
            <p:cNvPr id="57" name="Google Shape;57;p5"/>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5"/>
          <p:cNvGrpSpPr/>
          <p:nvPr/>
        </p:nvGrpSpPr>
        <p:grpSpPr>
          <a:xfrm rot="5400000" flipH="1">
            <a:off x="-248139" y="226900"/>
            <a:ext cx="1269225" cy="740575"/>
            <a:chOff x="4805650" y="2718925"/>
            <a:chExt cx="1269225" cy="740575"/>
          </a:xfrm>
        </p:grpSpPr>
        <p:sp>
          <p:nvSpPr>
            <p:cNvPr id="61" name="Google Shape;61;p5"/>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5"/>
          <p:cNvSpPr/>
          <p:nvPr/>
        </p:nvSpPr>
        <p:spPr>
          <a:xfrm flipH="1">
            <a:off x="8118431" y="-23942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0800000" flipH="1">
            <a:off x="8167801" y="3552837"/>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flipH="1">
            <a:off x="-990387" y="3278592"/>
            <a:ext cx="3304431" cy="2359299"/>
            <a:chOff x="6398434" y="3874100"/>
            <a:chExt cx="2343070" cy="1672905"/>
          </a:xfrm>
        </p:grpSpPr>
        <p:sp>
          <p:nvSpPr>
            <p:cNvPr id="67" name="Google Shape;67;p5"/>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txBox="1">
            <a:spLocks noGrp="1"/>
          </p:cNvSpPr>
          <p:nvPr>
            <p:ph type="title"/>
          </p:nvPr>
        </p:nvSpPr>
        <p:spPr>
          <a:xfrm>
            <a:off x="720000" y="445025"/>
            <a:ext cx="4229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84" name="Google Shape;84;p7"/>
          <p:cNvSpPr txBox="1">
            <a:spLocks noGrp="1"/>
          </p:cNvSpPr>
          <p:nvPr>
            <p:ph type="body" idx="1"/>
          </p:nvPr>
        </p:nvSpPr>
        <p:spPr>
          <a:xfrm>
            <a:off x="720000" y="1395175"/>
            <a:ext cx="4229700" cy="1365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85" name="Google Shape;85;p7"/>
          <p:cNvSpPr>
            <a:spLocks noGrp="1"/>
          </p:cNvSpPr>
          <p:nvPr>
            <p:ph type="pic" idx="2"/>
          </p:nvPr>
        </p:nvSpPr>
        <p:spPr>
          <a:xfrm>
            <a:off x="5435301" y="535000"/>
            <a:ext cx="2993700" cy="4073400"/>
          </a:xfrm>
          <a:prstGeom prst="roundRect">
            <a:avLst>
              <a:gd name="adj" fmla="val 16667"/>
            </a:avLst>
          </a:prstGeom>
          <a:noFill/>
          <a:ln>
            <a:noFill/>
          </a:ln>
        </p:spPr>
      </p:sp>
      <p:sp>
        <p:nvSpPr>
          <p:cNvPr id="86" name="Google Shape;86;p7"/>
          <p:cNvSpPr/>
          <p:nvPr/>
        </p:nvSpPr>
        <p:spPr>
          <a:xfrm rot="-8100000">
            <a:off x="16636" y="3373476"/>
            <a:ext cx="477242" cy="1513664"/>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7"/>
          <p:cNvGrpSpPr/>
          <p:nvPr/>
        </p:nvGrpSpPr>
        <p:grpSpPr>
          <a:xfrm>
            <a:off x="4279356" y="4577170"/>
            <a:ext cx="1102576" cy="643338"/>
            <a:chOff x="4805650" y="2718925"/>
            <a:chExt cx="1269225" cy="740575"/>
          </a:xfrm>
        </p:grpSpPr>
        <p:sp>
          <p:nvSpPr>
            <p:cNvPr id="88" name="Google Shape;88;p7"/>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sp>
        <p:nvSpPr>
          <p:cNvPr id="92" name="Google Shape;9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3" name="Google Shape;93;p8"/>
          <p:cNvGrpSpPr/>
          <p:nvPr/>
        </p:nvGrpSpPr>
        <p:grpSpPr>
          <a:xfrm rot="-5400000">
            <a:off x="4309982" y="-4442520"/>
            <a:ext cx="572695" cy="9412228"/>
            <a:chOff x="6539500" y="1042525"/>
            <a:chExt cx="346500" cy="3551650"/>
          </a:xfrm>
        </p:grpSpPr>
        <p:sp>
          <p:nvSpPr>
            <p:cNvPr id="94" name="Google Shape;94;p8"/>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8"/>
          <p:cNvSpPr/>
          <p:nvPr/>
        </p:nvSpPr>
        <p:spPr>
          <a:xfrm flipH="1">
            <a:off x="-2377380" y="-2122904"/>
            <a:ext cx="3377899" cy="3664562"/>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8"/>
          <p:cNvGrpSpPr/>
          <p:nvPr/>
        </p:nvGrpSpPr>
        <p:grpSpPr>
          <a:xfrm rot="10800000" flipH="1">
            <a:off x="6854276" y="-543396"/>
            <a:ext cx="3304431" cy="2359299"/>
            <a:chOff x="6398434" y="3874100"/>
            <a:chExt cx="2343070" cy="1672905"/>
          </a:xfrm>
        </p:grpSpPr>
        <p:sp>
          <p:nvSpPr>
            <p:cNvPr id="99" name="Google Shape;99;p8"/>
            <p:cNvSpPr/>
            <p:nvPr/>
          </p:nvSpPr>
          <p:spPr>
            <a:xfrm rot="-8100197">
              <a:off x="7743857" y="3688660"/>
              <a:ext cx="322197" cy="2043785"/>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rot="-8100197">
              <a:off x="6712576" y="4517273"/>
              <a:ext cx="322197" cy="1021908"/>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8"/>
          <p:cNvGrpSpPr/>
          <p:nvPr/>
        </p:nvGrpSpPr>
        <p:grpSpPr>
          <a:xfrm rot="5400000" flipH="1">
            <a:off x="8214086" y="4184278"/>
            <a:ext cx="1269225" cy="740575"/>
            <a:chOff x="4805650" y="2718925"/>
            <a:chExt cx="1269225" cy="740575"/>
          </a:xfrm>
        </p:grpSpPr>
        <p:sp>
          <p:nvSpPr>
            <p:cNvPr id="102" name="Google Shape;102;p8"/>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2976700" y="1293100"/>
            <a:ext cx="46611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976750" y="2168600"/>
            <a:ext cx="4661100" cy="16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8" name="Google Shape;108;p9"/>
          <p:cNvSpPr/>
          <p:nvPr/>
        </p:nvSpPr>
        <p:spPr>
          <a:xfrm rot="-2700075" flipH="1">
            <a:off x="-157868" y="3504270"/>
            <a:ext cx="846457" cy="2684699"/>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flipH="1">
            <a:off x="105210" y="-377847"/>
            <a:ext cx="613790" cy="6291393"/>
            <a:chOff x="6539500" y="1042525"/>
            <a:chExt cx="346500" cy="3551650"/>
          </a:xfrm>
        </p:grpSpPr>
        <p:sp>
          <p:nvSpPr>
            <p:cNvPr id="110" name="Google Shape;110;p9"/>
            <p:cNvSpPr/>
            <p:nvPr/>
          </p:nvSpPr>
          <p:spPr>
            <a:xfrm>
              <a:off x="65395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6679400" y="1042525"/>
              <a:ext cx="66700" cy="3551650"/>
            </a:xfrm>
            <a:custGeom>
              <a:avLst/>
              <a:gdLst/>
              <a:ahLst/>
              <a:cxnLst/>
              <a:rect l="l" t="t" r="r" b="b"/>
              <a:pathLst>
                <a:path w="2668" h="142066" extrusionOk="0">
                  <a:moveTo>
                    <a:pt x="0" y="0"/>
                  </a:moveTo>
                  <a:lnTo>
                    <a:pt x="0" y="142065"/>
                  </a:lnTo>
                  <a:lnTo>
                    <a:pt x="2667" y="142065"/>
                  </a:lnTo>
                  <a:lnTo>
                    <a:pt x="2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6819000" y="1042525"/>
              <a:ext cx="67000" cy="3551650"/>
            </a:xfrm>
            <a:custGeom>
              <a:avLst/>
              <a:gdLst/>
              <a:ahLst/>
              <a:cxnLst/>
              <a:rect l="l" t="t" r="r" b="b"/>
              <a:pathLst>
                <a:path w="2680" h="142066" extrusionOk="0">
                  <a:moveTo>
                    <a:pt x="0" y="0"/>
                  </a:moveTo>
                  <a:lnTo>
                    <a:pt x="0" y="142065"/>
                  </a:lnTo>
                  <a:lnTo>
                    <a:pt x="2679" y="142065"/>
                  </a:lnTo>
                  <a:lnTo>
                    <a:pt x="2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9"/>
          <p:cNvSpPr/>
          <p:nvPr/>
        </p:nvSpPr>
        <p:spPr>
          <a:xfrm flipH="1">
            <a:off x="-553245" y="-1775075"/>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9"/>
          <p:cNvGrpSpPr/>
          <p:nvPr/>
        </p:nvGrpSpPr>
        <p:grpSpPr>
          <a:xfrm>
            <a:off x="7484250" y="4608499"/>
            <a:ext cx="1088650" cy="201300"/>
            <a:chOff x="2678325" y="4703600"/>
            <a:chExt cx="1088650" cy="201300"/>
          </a:xfrm>
        </p:grpSpPr>
        <p:sp>
          <p:nvSpPr>
            <p:cNvPr id="115" name="Google Shape;115;p9"/>
            <p:cNvSpPr/>
            <p:nvPr/>
          </p:nvSpPr>
          <p:spPr>
            <a:xfrm>
              <a:off x="2678325" y="4703600"/>
              <a:ext cx="201300" cy="20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3106250" y="4703600"/>
              <a:ext cx="201300" cy="2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3534175" y="4703600"/>
              <a:ext cx="232800" cy="2013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10"/>
          <p:cNvSpPr txBox="1">
            <a:spLocks noGrp="1"/>
          </p:cNvSpPr>
          <p:nvPr>
            <p:ph type="title"/>
          </p:nvPr>
        </p:nvSpPr>
        <p:spPr>
          <a:xfrm>
            <a:off x="720000" y="3984750"/>
            <a:ext cx="7704000" cy="6237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11"/>
          <p:cNvSpPr txBox="1">
            <a:spLocks noGrp="1"/>
          </p:cNvSpPr>
          <p:nvPr>
            <p:ph type="title" hasCustomPrompt="1"/>
          </p:nvPr>
        </p:nvSpPr>
        <p:spPr>
          <a:xfrm>
            <a:off x="2154450" y="1222250"/>
            <a:ext cx="4835100" cy="125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2154450" y="2437874"/>
            <a:ext cx="4835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3" name="Google Shape;123;p11"/>
          <p:cNvGrpSpPr/>
          <p:nvPr/>
        </p:nvGrpSpPr>
        <p:grpSpPr>
          <a:xfrm rot="10800000">
            <a:off x="-733382" y="-2901533"/>
            <a:ext cx="5560019" cy="5936569"/>
            <a:chOff x="4513316" y="1996714"/>
            <a:chExt cx="5560019" cy="5936569"/>
          </a:xfrm>
        </p:grpSpPr>
        <p:sp>
          <p:nvSpPr>
            <p:cNvPr id="124" name="Google Shape;124;p11"/>
            <p:cNvSpPr/>
            <p:nvPr/>
          </p:nvSpPr>
          <p:spPr>
            <a:xfrm rot="10800000">
              <a:off x="4513316" y="4342826"/>
              <a:ext cx="3309591" cy="3590458"/>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rot="-8100000">
              <a:off x="8087199" y="3254895"/>
              <a:ext cx="484820" cy="3075349"/>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rot="2700000">
              <a:off x="8909630" y="1931350"/>
              <a:ext cx="589243" cy="1868896"/>
            </a:xfrm>
            <a:custGeom>
              <a:avLst/>
              <a:gdLst/>
              <a:ahLst/>
              <a:cxnLst/>
              <a:rect l="l" t="t" r="r" b="b"/>
              <a:pathLst>
                <a:path w="10455" h="33160" extrusionOk="0">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1"/>
          <p:cNvSpPr/>
          <p:nvPr/>
        </p:nvSpPr>
        <p:spPr>
          <a:xfrm>
            <a:off x="-50" y="4476100"/>
            <a:ext cx="9144000" cy="6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1"/>
          <p:cNvGrpSpPr/>
          <p:nvPr/>
        </p:nvGrpSpPr>
        <p:grpSpPr>
          <a:xfrm>
            <a:off x="8322044" y="207350"/>
            <a:ext cx="1269225" cy="740575"/>
            <a:chOff x="4805650" y="2718925"/>
            <a:chExt cx="1269225" cy="740575"/>
          </a:xfrm>
        </p:grpSpPr>
        <p:sp>
          <p:nvSpPr>
            <p:cNvPr id="129" name="Google Shape;129;p11"/>
            <p:cNvSpPr/>
            <p:nvPr/>
          </p:nvSpPr>
          <p:spPr>
            <a:xfrm>
              <a:off x="4805650" y="2718925"/>
              <a:ext cx="1269225" cy="198850"/>
            </a:xfrm>
            <a:custGeom>
              <a:avLst/>
              <a:gdLst/>
              <a:ahLst/>
              <a:cxnLst/>
              <a:rect l="l" t="t" r="r" b="b"/>
              <a:pathLst>
                <a:path w="50769" h="7954" extrusionOk="0">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4805650" y="2989775"/>
              <a:ext cx="1269225" cy="199175"/>
            </a:xfrm>
            <a:custGeom>
              <a:avLst/>
              <a:gdLst/>
              <a:ahLst/>
              <a:cxnLst/>
              <a:rect l="l" t="t" r="r" b="b"/>
              <a:pathLst>
                <a:path w="50769" h="7967" extrusionOk="0">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805650" y="3260350"/>
              <a:ext cx="1269225" cy="199150"/>
            </a:xfrm>
            <a:custGeom>
              <a:avLst/>
              <a:gdLst/>
              <a:ahLst/>
              <a:cxnLst/>
              <a:rect l="l" t="t" r="r" b="b"/>
              <a:pathLst>
                <a:path w="50769" h="7966" extrusionOk="0">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2"/>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9" r:id="rId12"/>
    <p:sldLayoutId id="2147483673" r:id="rId13"/>
    <p:sldLayoutId id="2147483674" r:id="rId14"/>
    <p:sldLayoutId id="2147483675"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2817325" y="1297600"/>
            <a:ext cx="5313300" cy="16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IN" dirty="0"/>
            </a:br>
            <a:r>
              <a:rPr lang="en-IN" dirty="0"/>
              <a:t>SKYCANVAS </a:t>
            </a:r>
            <a:br>
              <a:rPr lang="en-IN" dirty="0"/>
            </a:br>
            <a:r>
              <a:rPr lang="en-IN" sz="2400" dirty="0"/>
              <a:t>AN INVISIBLE AIR CANVAS</a:t>
            </a:r>
            <a:endParaRPr sz="2400" dirty="0"/>
          </a:p>
        </p:txBody>
      </p:sp>
      <p:sp>
        <p:nvSpPr>
          <p:cNvPr id="335" name="Google Shape;335;p27"/>
          <p:cNvSpPr txBox="1">
            <a:spLocks noGrp="1"/>
          </p:cNvSpPr>
          <p:nvPr>
            <p:ph type="subTitle" idx="1"/>
          </p:nvPr>
        </p:nvSpPr>
        <p:spPr>
          <a:xfrm>
            <a:off x="2817324" y="3086006"/>
            <a:ext cx="3757647"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 project based on OpenCV and Gesture Recognision </a:t>
            </a:r>
            <a:endParaRPr dirty="0"/>
          </a:p>
        </p:txBody>
      </p:sp>
      <p:sp>
        <p:nvSpPr>
          <p:cNvPr id="336" name="Google Shape;336;p27"/>
          <p:cNvSpPr/>
          <p:nvPr/>
        </p:nvSpPr>
        <p:spPr>
          <a:xfrm rot="2699612">
            <a:off x="8433021" y="1725010"/>
            <a:ext cx="491011" cy="3114623"/>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10800000">
            <a:off x="-4682925" y="2330499"/>
            <a:ext cx="7057126" cy="7656025"/>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9" name="Google Shape;449;p34"/>
          <p:cNvSpPr txBox="1">
            <a:spLocks noGrp="1"/>
          </p:cNvSpPr>
          <p:nvPr>
            <p:ph type="subTitle" idx="2"/>
          </p:nvPr>
        </p:nvSpPr>
        <p:spPr>
          <a:xfrm>
            <a:off x="3286262" y="1270984"/>
            <a:ext cx="5444779"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Numerous studies have explored hand gesture recognition as a fundamental component of interactive systems. Works by C. Li et al. (2018) and T. K. Kim et al. (2017) have advanced the field, demonstrating the potential of convolutional neural networks (CNNs) and recurrent neural networks (RNNs) in accurately detecting and classifying hand gestures.</a:t>
            </a:r>
          </a:p>
        </p:txBody>
      </p:sp>
      <p:sp>
        <p:nvSpPr>
          <p:cNvPr id="451" name="Google Shape;451;p34"/>
          <p:cNvSpPr txBox="1">
            <a:spLocks noGrp="1"/>
          </p:cNvSpPr>
          <p:nvPr>
            <p:ph type="subTitle" idx="4"/>
          </p:nvPr>
        </p:nvSpPr>
        <p:spPr>
          <a:xfrm>
            <a:off x="3286263" y="2467386"/>
            <a:ext cx="5444778"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real-time tracking of hand movements is crucial for seamless user experiences. Research by T. A. Y. H. C. Kim et al. (2020) on efficient hand tracking algorithms, such as </a:t>
            </a:r>
            <a:r>
              <a:rPr lang="en-US" dirty="0" err="1"/>
              <a:t>MediaPipe</a:t>
            </a:r>
            <a:r>
              <a:rPr lang="en-US" dirty="0"/>
              <a:t>.</a:t>
            </a:r>
            <a:endParaRPr dirty="0"/>
          </a:p>
        </p:txBody>
      </p:sp>
      <p:sp>
        <p:nvSpPr>
          <p:cNvPr id="453" name="Google Shape;45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LITERATURE SURVEY</a:t>
            </a:r>
            <a:endParaRPr dirty="0"/>
          </a:p>
        </p:txBody>
      </p:sp>
      <p:sp>
        <p:nvSpPr>
          <p:cNvPr id="454" name="Google Shape;454;p34"/>
          <p:cNvSpPr txBox="1">
            <a:spLocks noGrp="1"/>
          </p:cNvSpPr>
          <p:nvPr>
            <p:ph type="subTitle" idx="1"/>
          </p:nvPr>
        </p:nvSpPr>
        <p:spPr>
          <a:xfrm>
            <a:off x="1217976" y="1508414"/>
            <a:ext cx="3082601"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Hand Gesture Recognition</a:t>
            </a:r>
            <a:endParaRPr dirty="0"/>
          </a:p>
        </p:txBody>
      </p:sp>
      <p:sp>
        <p:nvSpPr>
          <p:cNvPr id="455" name="Google Shape;455;p34"/>
          <p:cNvSpPr txBox="1">
            <a:spLocks noGrp="1"/>
          </p:cNvSpPr>
          <p:nvPr>
            <p:ph type="subTitle" idx="6"/>
          </p:nvPr>
        </p:nvSpPr>
        <p:spPr>
          <a:xfrm>
            <a:off x="1169572" y="2661958"/>
            <a:ext cx="1944441"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Real-Time Tracking</a:t>
            </a:r>
            <a:endParaRPr dirty="0"/>
          </a:p>
        </p:txBody>
      </p:sp>
      <p:grpSp>
        <p:nvGrpSpPr>
          <p:cNvPr id="463" name="Google Shape;463;p34"/>
          <p:cNvGrpSpPr/>
          <p:nvPr/>
        </p:nvGrpSpPr>
        <p:grpSpPr>
          <a:xfrm>
            <a:off x="720000" y="2661958"/>
            <a:ext cx="345569" cy="345577"/>
            <a:chOff x="6438171" y="4205829"/>
            <a:chExt cx="365449" cy="365458"/>
          </a:xfrm>
        </p:grpSpPr>
        <p:sp>
          <p:nvSpPr>
            <p:cNvPr id="464" name="Google Shape;464;p34"/>
            <p:cNvSpPr/>
            <p:nvPr/>
          </p:nvSpPr>
          <p:spPr>
            <a:xfrm>
              <a:off x="6576802" y="4248685"/>
              <a:ext cx="89069" cy="127722"/>
            </a:xfrm>
            <a:custGeom>
              <a:avLst/>
              <a:gdLst/>
              <a:ahLst/>
              <a:cxnLst/>
              <a:rect l="l" t="t" r="r" b="b"/>
              <a:pathLst>
                <a:path w="2525" h="3621" extrusionOk="0">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6576802" y="4400710"/>
              <a:ext cx="88223" cy="128568"/>
            </a:xfrm>
            <a:custGeom>
              <a:avLst/>
              <a:gdLst/>
              <a:ahLst/>
              <a:cxnLst/>
              <a:rect l="l" t="t" r="r" b="b"/>
              <a:pathLst>
                <a:path w="2501" h="3645" extrusionOk="0">
                  <a:moveTo>
                    <a:pt x="0" y="1"/>
                  </a:moveTo>
                  <a:cubicBezTo>
                    <a:pt x="95" y="1977"/>
                    <a:pt x="691" y="3025"/>
                    <a:pt x="1262" y="3644"/>
                  </a:cubicBezTo>
                  <a:cubicBezTo>
                    <a:pt x="2096" y="2692"/>
                    <a:pt x="2405" y="1716"/>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6641461" y="4234400"/>
              <a:ext cx="135280" cy="142007"/>
            </a:xfrm>
            <a:custGeom>
              <a:avLst/>
              <a:gdLst/>
              <a:ahLst/>
              <a:cxnLst/>
              <a:rect l="l" t="t" r="r" b="b"/>
              <a:pathLst>
                <a:path w="3835" h="4026" extrusionOk="0">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6464204" y="4400710"/>
              <a:ext cx="138666" cy="144511"/>
            </a:xfrm>
            <a:custGeom>
              <a:avLst/>
              <a:gdLst/>
              <a:ahLst/>
              <a:cxnLst/>
              <a:rect l="l" t="t" r="r" b="b"/>
              <a:pathLst>
                <a:path w="3931" h="4097" extrusionOk="0">
                  <a:moveTo>
                    <a:pt x="1" y="1"/>
                  </a:moveTo>
                  <a:cubicBezTo>
                    <a:pt x="168" y="2120"/>
                    <a:pt x="1811" y="3835"/>
                    <a:pt x="3930" y="4097"/>
                  </a:cubicBezTo>
                  <a:cubicBezTo>
                    <a:pt x="3430" y="3573"/>
                    <a:pt x="2597"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6452457" y="4205829"/>
              <a:ext cx="61343" cy="44584"/>
            </a:xfrm>
            <a:custGeom>
              <a:avLst/>
              <a:gdLst/>
              <a:ahLst/>
              <a:cxnLst/>
              <a:rect l="l" t="t" r="r" b="b"/>
              <a:pathLst>
                <a:path w="1739" h="1264" extrusionOk="0">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6438171" y="4274716"/>
              <a:ext cx="90763" cy="27759"/>
            </a:xfrm>
            <a:custGeom>
              <a:avLst/>
              <a:gdLst/>
              <a:ahLst/>
              <a:cxnLst/>
              <a:rect l="l" t="t" r="r" b="b"/>
              <a:pathLst>
                <a:path w="2573" h="787" extrusionOk="0">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464204" y="4234400"/>
              <a:ext cx="136973" cy="142854"/>
            </a:xfrm>
            <a:custGeom>
              <a:avLst/>
              <a:gdLst/>
              <a:ahLst/>
              <a:cxnLst/>
              <a:rect l="l" t="t" r="r" b="b"/>
              <a:pathLst>
                <a:path w="3883" h="4050" extrusionOk="0">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6735539" y="4474394"/>
              <a:ext cx="52983" cy="44796"/>
            </a:xfrm>
            <a:custGeom>
              <a:avLst/>
              <a:gdLst/>
              <a:ahLst/>
              <a:cxnLst/>
              <a:rect l="l" t="t" r="r" b="b"/>
              <a:pathLst>
                <a:path w="1502" h="1270" extrusionOk="0">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712857" y="4543528"/>
              <a:ext cx="90763" cy="27759"/>
            </a:xfrm>
            <a:custGeom>
              <a:avLst/>
              <a:gdLst/>
              <a:ahLst/>
              <a:cxnLst/>
              <a:rect l="l" t="t" r="r" b="b"/>
              <a:pathLst>
                <a:path w="2573" h="787" extrusionOk="0">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6639803" y="4400710"/>
              <a:ext cx="136938" cy="143700"/>
            </a:xfrm>
            <a:custGeom>
              <a:avLst/>
              <a:gdLst/>
              <a:ahLst/>
              <a:cxnLst/>
              <a:rect l="l" t="t" r="r" b="b"/>
              <a:pathLst>
                <a:path w="3882" h="4074" extrusionOk="0">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1;p30">
            <a:extLst>
              <a:ext uri="{FF2B5EF4-FFF2-40B4-BE49-F238E27FC236}">
                <a16:creationId xmlns:a16="http://schemas.microsoft.com/office/drawing/2014/main" id="{FF68A21B-3DCF-AA2C-502C-8B5107A947D1}"/>
              </a:ext>
            </a:extLst>
          </p:cNvPr>
          <p:cNvSpPr txBox="1">
            <a:spLocks/>
          </p:cNvSpPr>
          <p:nvPr/>
        </p:nvSpPr>
        <p:spPr>
          <a:xfrm>
            <a:off x="1771694" y="3611300"/>
            <a:ext cx="6327277" cy="136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ap"/>
                <a:ea typeface="Asap"/>
                <a:cs typeface="Asap"/>
                <a:sym typeface="Asap"/>
              </a:defRPr>
            </a:lvl9pPr>
          </a:lstStyle>
          <a:p>
            <a:pPr marL="0" indent="0" algn="ctr">
              <a:buFont typeface="Nunito Light"/>
              <a:buNone/>
            </a:pPr>
            <a:r>
              <a:rPr lang="en-US" dirty="0"/>
              <a:t>In summary, while there exists prior high-quality research on Real-time Finger Tracking for Gesture Recognition utilizing OpenCV, there remains a noticeable gap in effectively integrating this technology into educational settings. Furthermore, these systems are not yet user-friendly enough to be accessible to individuals of all ages, so we are willing to make it as simple as even a 5-year-old child can use our software effortlessly!</a:t>
            </a:r>
          </a:p>
        </p:txBody>
      </p:sp>
      <p:grpSp>
        <p:nvGrpSpPr>
          <p:cNvPr id="2" name="Google Shape;752;p47">
            <a:extLst>
              <a:ext uri="{FF2B5EF4-FFF2-40B4-BE49-F238E27FC236}">
                <a16:creationId xmlns:a16="http://schemas.microsoft.com/office/drawing/2014/main" id="{B54D8E33-6246-9E03-D8E8-55610932FB3B}"/>
              </a:ext>
            </a:extLst>
          </p:cNvPr>
          <p:cNvGrpSpPr/>
          <p:nvPr/>
        </p:nvGrpSpPr>
        <p:grpSpPr>
          <a:xfrm>
            <a:off x="677054" y="1495313"/>
            <a:ext cx="345602" cy="302818"/>
            <a:chOff x="6432280" y="2843865"/>
            <a:chExt cx="365484" cy="320239"/>
          </a:xfrm>
        </p:grpSpPr>
        <p:sp>
          <p:nvSpPr>
            <p:cNvPr id="3" name="Google Shape;753;p47">
              <a:extLst>
                <a:ext uri="{FF2B5EF4-FFF2-40B4-BE49-F238E27FC236}">
                  <a16:creationId xmlns:a16="http://schemas.microsoft.com/office/drawing/2014/main" id="{6CD64524-7562-1842-668D-BF0AB67DB3E8}"/>
                </a:ext>
              </a:extLst>
            </p:cNvPr>
            <p:cNvSpPr/>
            <p:nvPr/>
          </p:nvSpPr>
          <p:spPr>
            <a:xfrm>
              <a:off x="6523007" y="2843865"/>
              <a:ext cx="212567" cy="320239"/>
            </a:xfrm>
            <a:custGeom>
              <a:avLst/>
              <a:gdLst/>
              <a:ahLst/>
              <a:cxnLst/>
              <a:rect l="l" t="t" r="r" b="b"/>
              <a:pathLst>
                <a:path w="6026" h="9079" extrusionOk="0">
                  <a:moveTo>
                    <a:pt x="1493" y="4584"/>
                  </a:moveTo>
                  <a:cubicBezTo>
                    <a:pt x="1635" y="4584"/>
                    <a:pt x="1775" y="4677"/>
                    <a:pt x="1835" y="4835"/>
                  </a:cubicBezTo>
                  <a:cubicBezTo>
                    <a:pt x="1930" y="5144"/>
                    <a:pt x="2097" y="5454"/>
                    <a:pt x="2287" y="5716"/>
                  </a:cubicBezTo>
                  <a:cubicBezTo>
                    <a:pt x="2620" y="6216"/>
                    <a:pt x="3192" y="6525"/>
                    <a:pt x="3811" y="6549"/>
                  </a:cubicBezTo>
                  <a:cubicBezTo>
                    <a:pt x="4240" y="6573"/>
                    <a:pt x="4240" y="7192"/>
                    <a:pt x="3811" y="7216"/>
                  </a:cubicBezTo>
                  <a:cubicBezTo>
                    <a:pt x="2978" y="7216"/>
                    <a:pt x="2192" y="6811"/>
                    <a:pt x="1739" y="6121"/>
                  </a:cubicBezTo>
                  <a:cubicBezTo>
                    <a:pt x="1477" y="5787"/>
                    <a:pt x="1311" y="5430"/>
                    <a:pt x="1168" y="5025"/>
                  </a:cubicBezTo>
                  <a:cubicBezTo>
                    <a:pt x="1096" y="4858"/>
                    <a:pt x="1215" y="4644"/>
                    <a:pt x="1406" y="4596"/>
                  </a:cubicBezTo>
                  <a:cubicBezTo>
                    <a:pt x="1435" y="4588"/>
                    <a:pt x="1464" y="4584"/>
                    <a:pt x="1493" y="4584"/>
                  </a:cubicBezTo>
                  <a:close/>
                  <a:moveTo>
                    <a:pt x="2335" y="0"/>
                  </a:moveTo>
                  <a:cubicBezTo>
                    <a:pt x="2120" y="0"/>
                    <a:pt x="1906" y="96"/>
                    <a:pt x="1739" y="215"/>
                  </a:cubicBezTo>
                  <a:cubicBezTo>
                    <a:pt x="1620" y="357"/>
                    <a:pt x="1549" y="524"/>
                    <a:pt x="1549" y="715"/>
                  </a:cubicBezTo>
                  <a:lnTo>
                    <a:pt x="1549" y="3263"/>
                  </a:lnTo>
                  <a:cubicBezTo>
                    <a:pt x="1549" y="3644"/>
                    <a:pt x="1239" y="3977"/>
                    <a:pt x="834" y="3977"/>
                  </a:cubicBezTo>
                  <a:lnTo>
                    <a:pt x="215" y="3977"/>
                  </a:lnTo>
                  <a:cubicBezTo>
                    <a:pt x="334" y="4358"/>
                    <a:pt x="263" y="4787"/>
                    <a:pt x="1" y="5073"/>
                  </a:cubicBezTo>
                  <a:cubicBezTo>
                    <a:pt x="358" y="5501"/>
                    <a:pt x="358" y="6121"/>
                    <a:pt x="1" y="6525"/>
                  </a:cubicBezTo>
                  <a:cubicBezTo>
                    <a:pt x="358" y="6930"/>
                    <a:pt x="358" y="7549"/>
                    <a:pt x="1" y="7978"/>
                  </a:cubicBezTo>
                  <a:cubicBezTo>
                    <a:pt x="263" y="8264"/>
                    <a:pt x="334" y="8693"/>
                    <a:pt x="215" y="9074"/>
                  </a:cubicBezTo>
                  <a:lnTo>
                    <a:pt x="3811" y="9074"/>
                  </a:lnTo>
                  <a:cubicBezTo>
                    <a:pt x="3848" y="9077"/>
                    <a:pt x="3884" y="9078"/>
                    <a:pt x="3920" y="9078"/>
                  </a:cubicBezTo>
                  <a:cubicBezTo>
                    <a:pt x="4169" y="9078"/>
                    <a:pt x="4413" y="9008"/>
                    <a:pt x="4621" y="8883"/>
                  </a:cubicBezTo>
                  <a:cubicBezTo>
                    <a:pt x="5002" y="8645"/>
                    <a:pt x="5407" y="8526"/>
                    <a:pt x="5859" y="8526"/>
                  </a:cubicBezTo>
                  <a:cubicBezTo>
                    <a:pt x="5955" y="8526"/>
                    <a:pt x="6026" y="8431"/>
                    <a:pt x="6026" y="8335"/>
                  </a:cubicBezTo>
                  <a:lnTo>
                    <a:pt x="6026" y="5597"/>
                  </a:lnTo>
                  <a:cubicBezTo>
                    <a:pt x="6026" y="5501"/>
                    <a:pt x="5955" y="5406"/>
                    <a:pt x="5859" y="5406"/>
                  </a:cubicBezTo>
                  <a:lnTo>
                    <a:pt x="5502" y="5406"/>
                  </a:lnTo>
                  <a:cubicBezTo>
                    <a:pt x="5145" y="5406"/>
                    <a:pt x="4788" y="5239"/>
                    <a:pt x="4597" y="4930"/>
                  </a:cubicBezTo>
                  <a:cubicBezTo>
                    <a:pt x="4240" y="4406"/>
                    <a:pt x="3787" y="3977"/>
                    <a:pt x="3287" y="3644"/>
                  </a:cubicBezTo>
                  <a:cubicBezTo>
                    <a:pt x="2787" y="3310"/>
                    <a:pt x="2620" y="2739"/>
                    <a:pt x="2597" y="2144"/>
                  </a:cubicBezTo>
                  <a:cubicBezTo>
                    <a:pt x="2573" y="1548"/>
                    <a:pt x="2549" y="715"/>
                    <a:pt x="2549" y="191"/>
                  </a:cubicBezTo>
                  <a:cubicBezTo>
                    <a:pt x="2549" y="96"/>
                    <a:pt x="2454" y="0"/>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54;p47">
              <a:extLst>
                <a:ext uri="{FF2B5EF4-FFF2-40B4-BE49-F238E27FC236}">
                  <a16:creationId xmlns:a16="http://schemas.microsoft.com/office/drawing/2014/main" id="{EDD40CFE-F538-866F-0CC7-D5E886A526EC}"/>
                </a:ext>
              </a:extLst>
            </p:cNvPr>
            <p:cNvSpPr/>
            <p:nvPr/>
          </p:nvSpPr>
          <p:spPr>
            <a:xfrm>
              <a:off x="6759914" y="3000933"/>
              <a:ext cx="37850" cy="162994"/>
            </a:xfrm>
            <a:custGeom>
              <a:avLst/>
              <a:gdLst/>
              <a:ahLst/>
              <a:cxnLst/>
              <a:rect l="l" t="t" r="r" b="b"/>
              <a:pathLst>
                <a:path w="1073" h="4621" extrusionOk="0">
                  <a:moveTo>
                    <a:pt x="167" y="1"/>
                  </a:moveTo>
                  <a:cubicBezTo>
                    <a:pt x="72" y="1"/>
                    <a:pt x="1" y="72"/>
                    <a:pt x="1" y="167"/>
                  </a:cubicBezTo>
                  <a:lnTo>
                    <a:pt x="1" y="4454"/>
                  </a:lnTo>
                  <a:cubicBezTo>
                    <a:pt x="1" y="4549"/>
                    <a:pt x="72" y="4621"/>
                    <a:pt x="167" y="4621"/>
                  </a:cubicBezTo>
                  <a:lnTo>
                    <a:pt x="906" y="4621"/>
                  </a:lnTo>
                  <a:cubicBezTo>
                    <a:pt x="1001" y="4621"/>
                    <a:pt x="1072" y="4549"/>
                    <a:pt x="1072" y="4454"/>
                  </a:cubicBezTo>
                  <a:lnTo>
                    <a:pt x="1072" y="167"/>
                  </a:lnTo>
                  <a:cubicBezTo>
                    <a:pt x="1072" y="72"/>
                    <a:pt x="1001"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55;p47">
              <a:extLst>
                <a:ext uri="{FF2B5EF4-FFF2-40B4-BE49-F238E27FC236}">
                  <a16:creationId xmlns:a16="http://schemas.microsoft.com/office/drawing/2014/main" id="{9F3DF48A-2022-EA43-9E21-A2CF185DD9A1}"/>
                </a:ext>
              </a:extLst>
            </p:cNvPr>
            <p:cNvSpPr/>
            <p:nvPr/>
          </p:nvSpPr>
          <p:spPr>
            <a:xfrm>
              <a:off x="6432280" y="3085763"/>
              <a:ext cx="80709" cy="26913"/>
            </a:xfrm>
            <a:custGeom>
              <a:avLst/>
              <a:gdLst/>
              <a:ahLst/>
              <a:cxnLst/>
              <a:rect l="l" t="t" r="r" b="b"/>
              <a:pathLst>
                <a:path w="2288" h="763" extrusionOk="0">
                  <a:moveTo>
                    <a:pt x="382" y="1"/>
                  </a:moveTo>
                  <a:cubicBezTo>
                    <a:pt x="191" y="1"/>
                    <a:pt x="1" y="167"/>
                    <a:pt x="1" y="358"/>
                  </a:cubicBezTo>
                  <a:cubicBezTo>
                    <a:pt x="1" y="572"/>
                    <a:pt x="168" y="763"/>
                    <a:pt x="382" y="763"/>
                  </a:cubicBezTo>
                  <a:lnTo>
                    <a:pt x="1763" y="763"/>
                  </a:lnTo>
                  <a:cubicBezTo>
                    <a:pt x="2287" y="763"/>
                    <a:pt x="2287"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56;p47">
              <a:extLst>
                <a:ext uri="{FF2B5EF4-FFF2-40B4-BE49-F238E27FC236}">
                  <a16:creationId xmlns:a16="http://schemas.microsoft.com/office/drawing/2014/main" id="{68F16B28-C9FC-3C6D-EAFC-BB291F4805C1}"/>
                </a:ext>
              </a:extLst>
            </p:cNvPr>
            <p:cNvSpPr/>
            <p:nvPr/>
          </p:nvSpPr>
          <p:spPr>
            <a:xfrm>
              <a:off x="6432280" y="2984143"/>
              <a:ext cx="80709" cy="26066"/>
            </a:xfrm>
            <a:custGeom>
              <a:avLst/>
              <a:gdLst/>
              <a:ahLst/>
              <a:cxnLst/>
              <a:rect l="l" t="t" r="r" b="b"/>
              <a:pathLst>
                <a:path w="2288" h="739" extrusionOk="0">
                  <a:moveTo>
                    <a:pt x="382" y="0"/>
                  </a:moveTo>
                  <a:cubicBezTo>
                    <a:pt x="191" y="0"/>
                    <a:pt x="1" y="143"/>
                    <a:pt x="1" y="357"/>
                  </a:cubicBezTo>
                  <a:cubicBezTo>
                    <a:pt x="1" y="572"/>
                    <a:pt x="168" y="739"/>
                    <a:pt x="382" y="739"/>
                  </a:cubicBezTo>
                  <a:lnTo>
                    <a:pt x="1763" y="739"/>
                  </a:lnTo>
                  <a:cubicBezTo>
                    <a:pt x="2287" y="739"/>
                    <a:pt x="2287"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7;p47">
              <a:extLst>
                <a:ext uri="{FF2B5EF4-FFF2-40B4-BE49-F238E27FC236}">
                  <a16:creationId xmlns:a16="http://schemas.microsoft.com/office/drawing/2014/main" id="{FFE22B30-0631-8EA0-F3E1-41D6903B29AC}"/>
                </a:ext>
              </a:extLst>
            </p:cNvPr>
            <p:cNvSpPr/>
            <p:nvPr/>
          </p:nvSpPr>
          <p:spPr>
            <a:xfrm>
              <a:off x="6432280" y="3034548"/>
              <a:ext cx="76511" cy="26913"/>
            </a:xfrm>
            <a:custGeom>
              <a:avLst/>
              <a:gdLst/>
              <a:ahLst/>
              <a:cxnLst/>
              <a:rect l="l" t="t" r="r" b="b"/>
              <a:pathLst>
                <a:path w="2169" h="763" extrusionOk="0">
                  <a:moveTo>
                    <a:pt x="382" y="0"/>
                  </a:moveTo>
                  <a:cubicBezTo>
                    <a:pt x="191" y="0"/>
                    <a:pt x="1" y="167"/>
                    <a:pt x="1" y="381"/>
                  </a:cubicBezTo>
                  <a:cubicBezTo>
                    <a:pt x="1" y="595"/>
                    <a:pt x="168" y="762"/>
                    <a:pt x="382" y="762"/>
                  </a:cubicBezTo>
                  <a:lnTo>
                    <a:pt x="1763" y="762"/>
                  </a:lnTo>
                  <a:cubicBezTo>
                    <a:pt x="1978" y="762"/>
                    <a:pt x="2144" y="595"/>
                    <a:pt x="2168" y="405"/>
                  </a:cubicBezTo>
                  <a:cubicBezTo>
                    <a:pt x="2168" y="191"/>
                    <a:pt x="2001"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8;p47">
              <a:extLst>
                <a:ext uri="{FF2B5EF4-FFF2-40B4-BE49-F238E27FC236}">
                  <a16:creationId xmlns:a16="http://schemas.microsoft.com/office/drawing/2014/main" id="{0A3624B5-5A8A-D414-C374-3EBE5F9E35FE}"/>
                </a:ext>
              </a:extLst>
            </p:cNvPr>
            <p:cNvSpPr/>
            <p:nvPr/>
          </p:nvSpPr>
          <p:spPr>
            <a:xfrm>
              <a:off x="6432280" y="3137014"/>
              <a:ext cx="76511" cy="26913"/>
            </a:xfrm>
            <a:custGeom>
              <a:avLst/>
              <a:gdLst/>
              <a:ahLst/>
              <a:cxnLst/>
              <a:rect l="l" t="t" r="r" b="b"/>
              <a:pathLst>
                <a:path w="2169" h="763" extrusionOk="0">
                  <a:moveTo>
                    <a:pt x="382" y="0"/>
                  </a:moveTo>
                  <a:cubicBezTo>
                    <a:pt x="191" y="0"/>
                    <a:pt x="1" y="167"/>
                    <a:pt x="1" y="358"/>
                  </a:cubicBezTo>
                  <a:cubicBezTo>
                    <a:pt x="1" y="572"/>
                    <a:pt x="168" y="763"/>
                    <a:pt x="382" y="763"/>
                  </a:cubicBezTo>
                  <a:lnTo>
                    <a:pt x="1763" y="763"/>
                  </a:lnTo>
                  <a:cubicBezTo>
                    <a:pt x="1978" y="763"/>
                    <a:pt x="2144" y="596"/>
                    <a:pt x="2168" y="405"/>
                  </a:cubicBezTo>
                  <a:cubicBezTo>
                    <a:pt x="2168" y="167"/>
                    <a:pt x="2001"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4000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GAP ANALYSIS</a:t>
            </a:r>
            <a:endParaRPr dirty="0"/>
          </a:p>
        </p:txBody>
      </p:sp>
      <p:pic>
        <p:nvPicPr>
          <p:cNvPr id="372" name="Google Shape;372;p30"/>
          <p:cNvPicPr preferRelativeResize="0">
            <a:picLocks noGrp="1"/>
          </p:cNvPicPr>
          <p:nvPr>
            <p:ph type="pic" idx="2"/>
          </p:nvPr>
        </p:nvPicPr>
        <p:blipFill>
          <a:blip r:embed="rId3"/>
          <a:srcRect l="25469" r="25469"/>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601B709F-F96F-AD71-1493-4421186E4644}"/>
              </a:ext>
            </a:extLst>
          </p:cNvPr>
          <p:cNvSpPr txBox="1">
            <a:spLocks/>
          </p:cNvSpPr>
          <p:nvPr/>
        </p:nvSpPr>
        <p:spPr>
          <a:xfrm>
            <a:off x="715000" y="1180582"/>
            <a:ext cx="4190830" cy="1881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8100" indent="0">
              <a:lnSpc>
                <a:spcPct val="150000"/>
              </a:lnSpc>
              <a:buNone/>
            </a:pPr>
            <a:r>
              <a:rPr lang="en-US" dirty="0"/>
              <a:t>Existing digital board solutions are expensive, require specific hardware, and are often limited to fixed locations. Moreover, they may not be readily available in every educational setting. This creates a gap in providing an interactive and dynamic learning experience to students. Our project aims to bridge this gap by offering a cost-effective, portable, and accessible alternative.</a:t>
            </a:r>
          </a:p>
        </p:txBody>
      </p:sp>
    </p:spTree>
    <p:extLst>
      <p:ext uri="{BB962C8B-B14F-4D97-AF65-F5344CB8AC3E}">
        <p14:creationId xmlns:p14="http://schemas.microsoft.com/office/powerpoint/2010/main" val="277444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3726712" y="692318"/>
            <a:ext cx="4914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pic>
        <p:nvPicPr>
          <p:cNvPr id="372" name="Google Shape;372;p30"/>
          <p:cNvPicPr preferRelativeResize="0">
            <a:picLocks noGrp="1"/>
          </p:cNvPicPr>
          <p:nvPr>
            <p:ph type="pic" idx="2"/>
          </p:nvPr>
        </p:nvPicPr>
        <p:blipFill>
          <a:blip r:embed="rId3"/>
          <a:srcRect l="25500" r="25500"/>
          <a:stretch/>
        </p:blipFill>
        <p:spPr>
          <a:xfrm>
            <a:off x="298990" y="386433"/>
            <a:ext cx="2993700" cy="4073400"/>
          </a:xfrm>
          <a:prstGeom prst="roundRect">
            <a:avLst>
              <a:gd name="adj" fmla="val 16667"/>
            </a:avLst>
          </a:prstGeom>
        </p:spPr>
      </p:pic>
      <p:sp>
        <p:nvSpPr>
          <p:cNvPr id="2" name="Google Shape;551;p40">
            <a:extLst>
              <a:ext uri="{FF2B5EF4-FFF2-40B4-BE49-F238E27FC236}">
                <a16:creationId xmlns:a16="http://schemas.microsoft.com/office/drawing/2014/main" id="{D310B245-2F79-0D94-4849-8EAF482D291E}"/>
              </a:ext>
            </a:extLst>
          </p:cNvPr>
          <p:cNvSpPr/>
          <p:nvPr/>
        </p:nvSpPr>
        <p:spPr>
          <a:xfrm rot="5400000">
            <a:off x="6883254" y="3854568"/>
            <a:ext cx="3429986" cy="372107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91;p48">
            <a:extLst>
              <a:ext uri="{FF2B5EF4-FFF2-40B4-BE49-F238E27FC236}">
                <a16:creationId xmlns:a16="http://schemas.microsoft.com/office/drawing/2014/main" id="{FEDC881A-AAFA-992F-D71E-3F3DE85B3125}"/>
              </a:ext>
            </a:extLst>
          </p:cNvPr>
          <p:cNvSpPr/>
          <p:nvPr/>
        </p:nvSpPr>
        <p:spPr>
          <a:xfrm rot="18774942">
            <a:off x="8468637" y="4152073"/>
            <a:ext cx="199253" cy="1092810"/>
          </a:xfrm>
          <a:custGeom>
            <a:avLst/>
            <a:gdLst/>
            <a:ahLst/>
            <a:cxnLst/>
            <a:rect l="l" t="t" r="r" b="b"/>
            <a:pathLst>
              <a:path w="10641" h="58361" extrusionOk="0">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2;p48">
            <a:extLst>
              <a:ext uri="{FF2B5EF4-FFF2-40B4-BE49-F238E27FC236}">
                <a16:creationId xmlns:a16="http://schemas.microsoft.com/office/drawing/2014/main" id="{7BA2A936-08F9-B356-C875-8DCF10614888}"/>
              </a:ext>
            </a:extLst>
          </p:cNvPr>
          <p:cNvSpPr/>
          <p:nvPr/>
        </p:nvSpPr>
        <p:spPr>
          <a:xfrm rot="18774942">
            <a:off x="8583870" y="4211638"/>
            <a:ext cx="202174" cy="1375033"/>
          </a:xfrm>
          <a:custGeom>
            <a:avLst/>
            <a:gdLst/>
            <a:ahLst/>
            <a:cxnLst/>
            <a:rect l="l" t="t" r="r" b="b"/>
            <a:pathLst>
              <a:path w="10797" h="73433" fill="none" extrusionOk="0">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F0A9C1B7-5537-9956-0211-4C46481C4010}"/>
              </a:ext>
            </a:extLst>
          </p:cNvPr>
          <p:cNvSpPr txBox="1">
            <a:spLocks/>
          </p:cNvSpPr>
          <p:nvPr/>
        </p:nvSpPr>
        <p:spPr>
          <a:xfrm>
            <a:off x="3726712" y="1328573"/>
            <a:ext cx="4559595" cy="2607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42900">
              <a:lnSpc>
                <a:spcPct val="150000"/>
              </a:lnSpc>
            </a:pPr>
            <a:r>
              <a:rPr lang="en-US" dirty="0"/>
              <a:t>Develop a real-time hand gesture recognition system for drawing and writing in the air.</a:t>
            </a:r>
          </a:p>
          <a:p>
            <a:pPr marL="342900">
              <a:lnSpc>
                <a:spcPct val="150000"/>
              </a:lnSpc>
            </a:pPr>
            <a:r>
              <a:rPr lang="en-US" dirty="0"/>
              <a:t>Create an intuitive user interface for teachers to control and customize their runtime writings/drawing.</a:t>
            </a:r>
          </a:p>
          <a:p>
            <a:pPr marL="342900">
              <a:lnSpc>
                <a:spcPct val="150000"/>
              </a:lnSpc>
            </a:pPr>
            <a:r>
              <a:rPr lang="en-US" dirty="0"/>
              <a:t>Implement machine learning algorithms to train the system to recognize gestures quickly and reliably.</a:t>
            </a:r>
          </a:p>
          <a:p>
            <a:pPr marL="342900">
              <a:lnSpc>
                <a:spcPct val="150000"/>
              </a:lnSpc>
            </a:pPr>
            <a:r>
              <a:rPr lang="en-US" dirty="0"/>
              <a:t>Ensure real-time responsiveness to user gestures to provide a seamless drawing experience.</a:t>
            </a:r>
          </a:p>
          <a:p>
            <a:pPr marL="342900">
              <a:lnSpc>
                <a:spcPct val="150000"/>
              </a:lnSpc>
            </a:pPr>
            <a:r>
              <a:rPr lang="en-US" dirty="0"/>
              <a:t>Ensure affordability and accessibility for educational institutions of all sizes.</a:t>
            </a:r>
          </a:p>
        </p:txBody>
      </p:sp>
    </p:spTree>
    <p:extLst>
      <p:ext uri="{BB962C8B-B14F-4D97-AF65-F5344CB8AC3E}">
        <p14:creationId xmlns:p14="http://schemas.microsoft.com/office/powerpoint/2010/main" val="30290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FLOWCHART</a:t>
            </a:r>
            <a:endParaRPr dirty="0"/>
          </a:p>
        </p:txBody>
      </p:sp>
      <p:pic>
        <p:nvPicPr>
          <p:cNvPr id="2" name="Picture 1">
            <a:extLst>
              <a:ext uri="{FF2B5EF4-FFF2-40B4-BE49-F238E27FC236}">
                <a16:creationId xmlns:a16="http://schemas.microsoft.com/office/drawing/2014/main" id="{573B1EE5-FDBB-42B9-8A31-D0ABA702AB8A}"/>
              </a:ext>
            </a:extLst>
          </p:cNvPr>
          <p:cNvPicPr>
            <a:picLocks noChangeAspect="1"/>
          </p:cNvPicPr>
          <p:nvPr/>
        </p:nvPicPr>
        <p:blipFill>
          <a:blip r:embed="rId3"/>
          <a:stretch>
            <a:fillRect/>
          </a:stretch>
        </p:blipFill>
        <p:spPr>
          <a:xfrm>
            <a:off x="2983230" y="1017725"/>
            <a:ext cx="3177540" cy="3543055"/>
          </a:xfrm>
          <a:prstGeom prst="rect">
            <a:avLst/>
          </a:prstGeom>
        </p:spPr>
      </p:pic>
    </p:spTree>
    <p:extLst>
      <p:ext uri="{BB962C8B-B14F-4D97-AF65-F5344CB8AC3E}">
        <p14:creationId xmlns:p14="http://schemas.microsoft.com/office/powerpoint/2010/main" val="189632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ACTIVITY DIAGRAM</a:t>
            </a:r>
            <a:endParaRPr dirty="0"/>
          </a:p>
        </p:txBody>
      </p:sp>
      <p:pic>
        <p:nvPicPr>
          <p:cNvPr id="3" name="Picture 2">
            <a:extLst>
              <a:ext uri="{FF2B5EF4-FFF2-40B4-BE49-F238E27FC236}">
                <a16:creationId xmlns:a16="http://schemas.microsoft.com/office/drawing/2014/main" id="{3ABDB206-5197-EC5F-B4A0-D8E582C372BF}"/>
              </a:ext>
            </a:extLst>
          </p:cNvPr>
          <p:cNvPicPr>
            <a:picLocks noChangeAspect="1"/>
          </p:cNvPicPr>
          <p:nvPr/>
        </p:nvPicPr>
        <p:blipFill>
          <a:blip r:embed="rId3"/>
          <a:stretch>
            <a:fillRect/>
          </a:stretch>
        </p:blipFill>
        <p:spPr>
          <a:xfrm>
            <a:off x="1706245" y="1291907"/>
            <a:ext cx="5731510" cy="2559685"/>
          </a:xfrm>
          <a:prstGeom prst="rect">
            <a:avLst/>
          </a:prstGeom>
        </p:spPr>
      </p:pic>
    </p:spTree>
    <p:extLst>
      <p:ext uri="{BB962C8B-B14F-4D97-AF65-F5344CB8AC3E}">
        <p14:creationId xmlns:p14="http://schemas.microsoft.com/office/powerpoint/2010/main" val="2246007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7"/>
          <p:cNvSpPr txBox="1">
            <a:spLocks noGrp="1"/>
          </p:cNvSpPr>
          <p:nvPr>
            <p:ph type="title"/>
          </p:nvPr>
        </p:nvSpPr>
        <p:spPr>
          <a:xfrm>
            <a:off x="1702751" y="-161564"/>
            <a:ext cx="5738498" cy="9067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dirty="0"/>
              <a:t>SEQUENCE DIAGRAM</a:t>
            </a:r>
            <a:endParaRPr sz="3500" dirty="0"/>
          </a:p>
        </p:txBody>
      </p:sp>
      <p:grpSp>
        <p:nvGrpSpPr>
          <p:cNvPr id="516" name="Google Shape;516;p37"/>
          <p:cNvGrpSpPr/>
          <p:nvPr/>
        </p:nvGrpSpPr>
        <p:grpSpPr>
          <a:xfrm>
            <a:off x="4191637" y="2589958"/>
            <a:ext cx="6060313" cy="6225493"/>
            <a:chOff x="3810637" y="2589958"/>
            <a:chExt cx="6060313" cy="6225493"/>
          </a:xfrm>
        </p:grpSpPr>
        <p:sp>
          <p:nvSpPr>
            <p:cNvPr id="517" name="Google Shape;517;p37"/>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rot="-8100000">
              <a:off x="5368947" y="27841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CCD81BB-B05B-843E-D6B2-D5B574CF701B}"/>
              </a:ext>
            </a:extLst>
          </p:cNvPr>
          <p:cNvPicPr>
            <a:picLocks noChangeAspect="1"/>
          </p:cNvPicPr>
          <p:nvPr/>
        </p:nvPicPr>
        <p:blipFill rotWithShape="1">
          <a:blip r:embed="rId3"/>
          <a:srcRect b="11264"/>
          <a:stretch/>
        </p:blipFill>
        <p:spPr>
          <a:xfrm>
            <a:off x="2187773" y="745207"/>
            <a:ext cx="3685912" cy="3717971"/>
          </a:xfrm>
          <a:prstGeom prst="rect">
            <a:avLst/>
          </a:prstGeom>
        </p:spPr>
      </p:pic>
    </p:spTree>
    <p:extLst>
      <p:ext uri="{BB962C8B-B14F-4D97-AF65-F5344CB8AC3E}">
        <p14:creationId xmlns:p14="http://schemas.microsoft.com/office/powerpoint/2010/main" val="3176635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 DIAGRAM</a:t>
            </a:r>
            <a:endParaRPr dirty="0"/>
          </a:p>
        </p:txBody>
      </p:sp>
      <p:pic>
        <p:nvPicPr>
          <p:cNvPr id="2" name="Picture 1">
            <a:extLst>
              <a:ext uri="{FF2B5EF4-FFF2-40B4-BE49-F238E27FC236}">
                <a16:creationId xmlns:a16="http://schemas.microsoft.com/office/drawing/2014/main" id="{D286C4D8-A26A-DE1D-EF47-349ADABA47E5}"/>
              </a:ext>
            </a:extLst>
          </p:cNvPr>
          <p:cNvPicPr>
            <a:picLocks noChangeAspect="1"/>
          </p:cNvPicPr>
          <p:nvPr/>
        </p:nvPicPr>
        <p:blipFill>
          <a:blip r:embed="rId3"/>
          <a:stretch>
            <a:fillRect/>
          </a:stretch>
        </p:blipFill>
        <p:spPr>
          <a:xfrm>
            <a:off x="2101444" y="1169987"/>
            <a:ext cx="4941111" cy="3165793"/>
          </a:xfrm>
          <a:prstGeom prst="rect">
            <a:avLst/>
          </a:prstGeom>
        </p:spPr>
      </p:pic>
    </p:spTree>
    <p:extLst>
      <p:ext uri="{BB962C8B-B14F-4D97-AF65-F5344CB8AC3E}">
        <p14:creationId xmlns:p14="http://schemas.microsoft.com/office/powerpoint/2010/main" val="1407957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STATE MACHINE DIGRAM</a:t>
            </a:r>
            <a:endParaRPr dirty="0"/>
          </a:p>
        </p:txBody>
      </p:sp>
      <p:pic>
        <p:nvPicPr>
          <p:cNvPr id="3" name="Picture 2">
            <a:extLst>
              <a:ext uri="{FF2B5EF4-FFF2-40B4-BE49-F238E27FC236}">
                <a16:creationId xmlns:a16="http://schemas.microsoft.com/office/drawing/2014/main" id="{ADB53FE9-CB8A-2A35-2198-528BA0AE2E0F}"/>
              </a:ext>
            </a:extLst>
          </p:cNvPr>
          <p:cNvPicPr>
            <a:picLocks noChangeAspect="1"/>
          </p:cNvPicPr>
          <p:nvPr/>
        </p:nvPicPr>
        <p:blipFill>
          <a:blip r:embed="rId3"/>
          <a:stretch>
            <a:fillRect/>
          </a:stretch>
        </p:blipFill>
        <p:spPr>
          <a:xfrm>
            <a:off x="1104290" y="1017725"/>
            <a:ext cx="7079149" cy="3386635"/>
          </a:xfrm>
          <a:prstGeom prst="rect">
            <a:avLst/>
          </a:prstGeom>
        </p:spPr>
      </p:pic>
    </p:spTree>
    <p:extLst>
      <p:ext uri="{BB962C8B-B14F-4D97-AF65-F5344CB8AC3E}">
        <p14:creationId xmlns:p14="http://schemas.microsoft.com/office/powerpoint/2010/main" val="910597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p:nvPr/>
        </p:nvSpPr>
        <p:spPr>
          <a:xfrm>
            <a:off x="-215800" y="4273250"/>
            <a:ext cx="2284525" cy="247840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txBox="1">
            <a:spLocks noGrp="1"/>
          </p:cNvSpPr>
          <p:nvPr>
            <p:ph type="subTitle" idx="1"/>
          </p:nvPr>
        </p:nvSpPr>
        <p:spPr>
          <a:xfrm>
            <a:off x="606704" y="1577666"/>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VR Integration</a:t>
            </a:r>
            <a:endParaRPr dirty="0"/>
          </a:p>
        </p:txBody>
      </p:sp>
      <p:sp>
        <p:nvSpPr>
          <p:cNvPr id="420" name="Google Shape;420;p33"/>
          <p:cNvSpPr txBox="1">
            <a:spLocks noGrp="1"/>
          </p:cNvSpPr>
          <p:nvPr>
            <p:ph type="subTitle" idx="5"/>
          </p:nvPr>
        </p:nvSpPr>
        <p:spPr>
          <a:xfrm>
            <a:off x="3423900" y="2421098"/>
            <a:ext cx="2296200"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SAVE IT</a:t>
            </a:r>
            <a:endParaRPr dirty="0"/>
          </a:p>
        </p:txBody>
      </p:sp>
      <p:sp>
        <p:nvSpPr>
          <p:cNvPr id="421" name="Google Shape;421;p33"/>
          <p:cNvSpPr txBox="1">
            <a:spLocks noGrp="1"/>
          </p:cNvSpPr>
          <p:nvPr>
            <p:ph type="subTitle" idx="6"/>
          </p:nvPr>
        </p:nvSpPr>
        <p:spPr>
          <a:xfrm>
            <a:off x="6089004" y="1780136"/>
            <a:ext cx="2484439" cy="74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Invisible Navigator System</a:t>
            </a:r>
            <a:endParaRPr dirty="0"/>
          </a:p>
        </p:txBody>
      </p:sp>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SCOPE</a:t>
            </a:r>
            <a:endParaRPr dirty="0"/>
          </a:p>
        </p:txBody>
      </p:sp>
      <p:sp>
        <p:nvSpPr>
          <p:cNvPr id="423" name="Google Shape;423;p33"/>
          <p:cNvSpPr txBox="1">
            <a:spLocks noGrp="1"/>
          </p:cNvSpPr>
          <p:nvPr>
            <p:ph type="subTitle" idx="2"/>
          </p:nvPr>
        </p:nvSpPr>
        <p:spPr>
          <a:xfrm>
            <a:off x="502445" y="2316284"/>
            <a:ext cx="2504718"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 can incorporate virtual reality to create a 3D educational environment, allowing users to draw and write in virtual space. This enhances immersion and is ideal for subjects requiring 3D understanding or virtual field trips.</a:t>
            </a:r>
            <a:endParaRPr dirty="0"/>
          </a:p>
        </p:txBody>
      </p:sp>
      <p:sp>
        <p:nvSpPr>
          <p:cNvPr id="424" name="Google Shape;424;p33"/>
          <p:cNvSpPr txBox="1">
            <a:spLocks noGrp="1"/>
          </p:cNvSpPr>
          <p:nvPr>
            <p:ph type="subTitle" idx="3"/>
          </p:nvPr>
        </p:nvSpPr>
        <p:spPr>
          <a:xfrm>
            <a:off x="3423900" y="3165550"/>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 can save all the drawings into the compatible formats so that users can head back into the past for their previous works</a:t>
            </a:r>
            <a:endParaRPr dirty="0"/>
          </a:p>
        </p:txBody>
      </p:sp>
      <p:sp>
        <p:nvSpPr>
          <p:cNvPr id="425" name="Google Shape;425;p33"/>
          <p:cNvSpPr txBox="1">
            <a:spLocks noGrp="1"/>
          </p:cNvSpPr>
          <p:nvPr>
            <p:ph type="subTitle" idx="4"/>
          </p:nvPr>
        </p:nvSpPr>
        <p:spPr>
          <a:xfrm>
            <a:off x="6241096" y="2482634"/>
            <a:ext cx="2296200" cy="10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Enhance AIR Canvas to enable users to control laptops with hand gestures. Simplify tasks, boost productivity, and offer an engaging user experience, particularly in presentations and design work.</a:t>
            </a:r>
          </a:p>
        </p:txBody>
      </p:sp>
      <p:grpSp>
        <p:nvGrpSpPr>
          <p:cNvPr id="30" name="Google Shape;748;p47">
            <a:extLst>
              <a:ext uri="{FF2B5EF4-FFF2-40B4-BE49-F238E27FC236}">
                <a16:creationId xmlns:a16="http://schemas.microsoft.com/office/drawing/2014/main" id="{C0D73DBC-0F45-7052-A032-CEA804433E9E}"/>
              </a:ext>
            </a:extLst>
          </p:cNvPr>
          <p:cNvGrpSpPr/>
          <p:nvPr/>
        </p:nvGrpSpPr>
        <p:grpSpPr>
          <a:xfrm>
            <a:off x="7231488" y="1364593"/>
            <a:ext cx="438317" cy="448002"/>
            <a:chOff x="6437324" y="3516452"/>
            <a:chExt cx="333560" cy="366270"/>
          </a:xfrm>
        </p:grpSpPr>
        <p:sp>
          <p:nvSpPr>
            <p:cNvPr id="31" name="Google Shape;749;p47">
              <a:extLst>
                <a:ext uri="{FF2B5EF4-FFF2-40B4-BE49-F238E27FC236}">
                  <a16:creationId xmlns:a16="http://schemas.microsoft.com/office/drawing/2014/main" id="{5C67FB30-387F-8B26-E4E2-9F42FC6E1D66}"/>
                </a:ext>
              </a:extLst>
            </p:cNvPr>
            <p:cNvSpPr/>
            <p:nvPr/>
          </p:nvSpPr>
          <p:spPr>
            <a:xfrm>
              <a:off x="6549887" y="3786075"/>
              <a:ext cx="107589" cy="26913"/>
            </a:xfrm>
            <a:custGeom>
              <a:avLst/>
              <a:gdLst/>
              <a:ahLst/>
              <a:cxnLst/>
              <a:rect l="l" t="t" r="r" b="b"/>
              <a:pathLst>
                <a:path w="3050" h="763" extrusionOk="0">
                  <a:moveTo>
                    <a:pt x="1" y="1"/>
                  </a:moveTo>
                  <a:lnTo>
                    <a:pt x="1" y="763"/>
                  </a:lnTo>
                  <a:lnTo>
                    <a:pt x="3049" y="763"/>
                  </a:lnTo>
                  <a:lnTo>
                    <a:pt x="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0;p47">
              <a:extLst>
                <a:ext uri="{FF2B5EF4-FFF2-40B4-BE49-F238E27FC236}">
                  <a16:creationId xmlns:a16="http://schemas.microsoft.com/office/drawing/2014/main" id="{708DEAF4-C0EB-3407-9C90-46920400C16A}"/>
                </a:ext>
              </a:extLst>
            </p:cNvPr>
            <p:cNvSpPr/>
            <p:nvPr/>
          </p:nvSpPr>
          <p:spPr>
            <a:xfrm>
              <a:off x="6549887" y="3835633"/>
              <a:ext cx="106742" cy="47089"/>
            </a:xfrm>
            <a:custGeom>
              <a:avLst/>
              <a:gdLst/>
              <a:ahLst/>
              <a:cxnLst/>
              <a:rect l="l" t="t" r="r" b="b"/>
              <a:pathLst>
                <a:path w="3026" h="1335" extrusionOk="0">
                  <a:moveTo>
                    <a:pt x="1" y="1"/>
                  </a:moveTo>
                  <a:cubicBezTo>
                    <a:pt x="1" y="834"/>
                    <a:pt x="668" y="1335"/>
                    <a:pt x="1501" y="1335"/>
                  </a:cubicBezTo>
                  <a:lnTo>
                    <a:pt x="1549" y="1335"/>
                  </a:lnTo>
                  <a:cubicBezTo>
                    <a:pt x="2359" y="1335"/>
                    <a:pt x="3025" y="83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1;p47">
              <a:extLst>
                <a:ext uri="{FF2B5EF4-FFF2-40B4-BE49-F238E27FC236}">
                  <a16:creationId xmlns:a16="http://schemas.microsoft.com/office/drawing/2014/main" id="{C2CAED35-D12B-CA28-00B6-13BDD1506BEE}"/>
                </a:ext>
              </a:extLst>
            </p:cNvPr>
            <p:cNvSpPr/>
            <p:nvPr/>
          </p:nvSpPr>
          <p:spPr>
            <a:xfrm>
              <a:off x="6437324" y="3516452"/>
              <a:ext cx="333560" cy="246978"/>
            </a:xfrm>
            <a:custGeom>
              <a:avLst/>
              <a:gdLst/>
              <a:ahLst/>
              <a:cxnLst/>
              <a:rect l="l" t="t" r="r" b="b"/>
              <a:pathLst>
                <a:path w="9456" h="7002" extrusionOk="0">
                  <a:moveTo>
                    <a:pt x="5079" y="1493"/>
                  </a:moveTo>
                  <a:cubicBezTo>
                    <a:pt x="5293" y="1493"/>
                    <a:pt x="5495" y="1723"/>
                    <a:pt x="5359" y="1977"/>
                  </a:cubicBezTo>
                  <a:lnTo>
                    <a:pt x="4621" y="3144"/>
                  </a:lnTo>
                  <a:lnTo>
                    <a:pt x="5454" y="3144"/>
                  </a:lnTo>
                  <a:cubicBezTo>
                    <a:pt x="5692" y="3144"/>
                    <a:pt x="5835" y="3406"/>
                    <a:pt x="5716" y="3620"/>
                  </a:cubicBezTo>
                  <a:lnTo>
                    <a:pt x="4502" y="5549"/>
                  </a:lnTo>
                  <a:cubicBezTo>
                    <a:pt x="4439" y="5654"/>
                    <a:pt x="4348" y="5697"/>
                    <a:pt x="4255" y="5697"/>
                  </a:cubicBezTo>
                  <a:cubicBezTo>
                    <a:pt x="4032" y="5697"/>
                    <a:pt x="3802" y="5445"/>
                    <a:pt x="3954" y="5192"/>
                  </a:cubicBezTo>
                  <a:lnTo>
                    <a:pt x="4859" y="3787"/>
                  </a:lnTo>
                  <a:lnTo>
                    <a:pt x="4025" y="3787"/>
                  </a:lnTo>
                  <a:cubicBezTo>
                    <a:pt x="3787" y="3763"/>
                    <a:pt x="3621" y="3501"/>
                    <a:pt x="3764" y="3287"/>
                  </a:cubicBezTo>
                  <a:lnTo>
                    <a:pt x="4835" y="1620"/>
                  </a:lnTo>
                  <a:cubicBezTo>
                    <a:pt x="4904" y="1531"/>
                    <a:pt x="4992" y="1493"/>
                    <a:pt x="5079" y="1493"/>
                  </a:cubicBezTo>
                  <a:close/>
                  <a:moveTo>
                    <a:pt x="4740" y="0"/>
                  </a:moveTo>
                  <a:cubicBezTo>
                    <a:pt x="1168" y="0"/>
                    <a:pt x="1" y="4787"/>
                    <a:pt x="3192" y="6407"/>
                  </a:cubicBezTo>
                  <a:lnTo>
                    <a:pt x="3192" y="7002"/>
                  </a:lnTo>
                  <a:lnTo>
                    <a:pt x="6240" y="7002"/>
                  </a:lnTo>
                  <a:lnTo>
                    <a:pt x="6240" y="6430"/>
                  </a:lnTo>
                  <a:cubicBezTo>
                    <a:pt x="9455" y="4835"/>
                    <a:pt x="8312" y="24"/>
                    <a:pt x="4740" y="24"/>
                  </a:cubicBezTo>
                  <a:lnTo>
                    <a:pt x="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721;p47">
            <a:extLst>
              <a:ext uri="{FF2B5EF4-FFF2-40B4-BE49-F238E27FC236}">
                <a16:creationId xmlns:a16="http://schemas.microsoft.com/office/drawing/2014/main" id="{9D51ED29-BD69-E980-BC8F-C7CBE0456D4C}"/>
              </a:ext>
            </a:extLst>
          </p:cNvPr>
          <p:cNvGrpSpPr/>
          <p:nvPr/>
        </p:nvGrpSpPr>
        <p:grpSpPr>
          <a:xfrm>
            <a:off x="1474195" y="1424705"/>
            <a:ext cx="460282" cy="429920"/>
            <a:chOff x="6438171" y="4205829"/>
            <a:chExt cx="365449" cy="365458"/>
          </a:xfrm>
        </p:grpSpPr>
        <p:sp>
          <p:nvSpPr>
            <p:cNvPr id="35" name="Google Shape;722;p47">
              <a:extLst>
                <a:ext uri="{FF2B5EF4-FFF2-40B4-BE49-F238E27FC236}">
                  <a16:creationId xmlns:a16="http://schemas.microsoft.com/office/drawing/2014/main" id="{6CEF6B6E-CC02-65BA-D1F9-238E4D153774}"/>
                </a:ext>
              </a:extLst>
            </p:cNvPr>
            <p:cNvSpPr/>
            <p:nvPr/>
          </p:nvSpPr>
          <p:spPr>
            <a:xfrm>
              <a:off x="6576802" y="4248685"/>
              <a:ext cx="89069" cy="127722"/>
            </a:xfrm>
            <a:custGeom>
              <a:avLst/>
              <a:gdLst/>
              <a:ahLst/>
              <a:cxnLst/>
              <a:rect l="l" t="t" r="r" b="b"/>
              <a:pathLst>
                <a:path w="2525" h="3621" extrusionOk="0">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3;p47">
              <a:extLst>
                <a:ext uri="{FF2B5EF4-FFF2-40B4-BE49-F238E27FC236}">
                  <a16:creationId xmlns:a16="http://schemas.microsoft.com/office/drawing/2014/main" id="{DE318E5F-3CE6-C4CD-A7DF-052BF1C21BE9}"/>
                </a:ext>
              </a:extLst>
            </p:cNvPr>
            <p:cNvSpPr/>
            <p:nvPr/>
          </p:nvSpPr>
          <p:spPr>
            <a:xfrm>
              <a:off x="6576802" y="4400710"/>
              <a:ext cx="88223" cy="128568"/>
            </a:xfrm>
            <a:custGeom>
              <a:avLst/>
              <a:gdLst/>
              <a:ahLst/>
              <a:cxnLst/>
              <a:rect l="l" t="t" r="r" b="b"/>
              <a:pathLst>
                <a:path w="2501" h="3645" extrusionOk="0">
                  <a:moveTo>
                    <a:pt x="0" y="1"/>
                  </a:moveTo>
                  <a:cubicBezTo>
                    <a:pt x="95" y="1977"/>
                    <a:pt x="691" y="3025"/>
                    <a:pt x="1262" y="3644"/>
                  </a:cubicBezTo>
                  <a:cubicBezTo>
                    <a:pt x="2096" y="2692"/>
                    <a:pt x="2405" y="1716"/>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4;p47">
              <a:extLst>
                <a:ext uri="{FF2B5EF4-FFF2-40B4-BE49-F238E27FC236}">
                  <a16:creationId xmlns:a16="http://schemas.microsoft.com/office/drawing/2014/main" id="{BA136ABE-E225-69AD-4A92-2DBF0B0A32FF}"/>
                </a:ext>
              </a:extLst>
            </p:cNvPr>
            <p:cNvSpPr/>
            <p:nvPr/>
          </p:nvSpPr>
          <p:spPr>
            <a:xfrm>
              <a:off x="6641461" y="4234400"/>
              <a:ext cx="135280" cy="142007"/>
            </a:xfrm>
            <a:custGeom>
              <a:avLst/>
              <a:gdLst/>
              <a:ahLst/>
              <a:cxnLst/>
              <a:rect l="l" t="t" r="r" b="b"/>
              <a:pathLst>
                <a:path w="3835" h="4026" extrusionOk="0">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5;p47">
              <a:extLst>
                <a:ext uri="{FF2B5EF4-FFF2-40B4-BE49-F238E27FC236}">
                  <a16:creationId xmlns:a16="http://schemas.microsoft.com/office/drawing/2014/main" id="{F2803A44-79E8-751A-1648-F91AD33FF811}"/>
                </a:ext>
              </a:extLst>
            </p:cNvPr>
            <p:cNvSpPr/>
            <p:nvPr/>
          </p:nvSpPr>
          <p:spPr>
            <a:xfrm>
              <a:off x="6464204" y="4400710"/>
              <a:ext cx="138666" cy="144511"/>
            </a:xfrm>
            <a:custGeom>
              <a:avLst/>
              <a:gdLst/>
              <a:ahLst/>
              <a:cxnLst/>
              <a:rect l="l" t="t" r="r" b="b"/>
              <a:pathLst>
                <a:path w="3931" h="4097" extrusionOk="0">
                  <a:moveTo>
                    <a:pt x="1" y="1"/>
                  </a:moveTo>
                  <a:cubicBezTo>
                    <a:pt x="168" y="2120"/>
                    <a:pt x="1811" y="3835"/>
                    <a:pt x="3930" y="4097"/>
                  </a:cubicBezTo>
                  <a:cubicBezTo>
                    <a:pt x="3430" y="3573"/>
                    <a:pt x="2597" y="2335"/>
                    <a:pt x="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6;p47">
              <a:extLst>
                <a:ext uri="{FF2B5EF4-FFF2-40B4-BE49-F238E27FC236}">
                  <a16:creationId xmlns:a16="http://schemas.microsoft.com/office/drawing/2014/main" id="{0CA02F4A-ACE2-FFFC-6FF4-907ED0F1D359}"/>
                </a:ext>
              </a:extLst>
            </p:cNvPr>
            <p:cNvSpPr/>
            <p:nvPr/>
          </p:nvSpPr>
          <p:spPr>
            <a:xfrm>
              <a:off x="6452457" y="4205829"/>
              <a:ext cx="61343" cy="44584"/>
            </a:xfrm>
            <a:custGeom>
              <a:avLst/>
              <a:gdLst/>
              <a:ahLst/>
              <a:cxnLst/>
              <a:rect l="l" t="t" r="r" b="b"/>
              <a:pathLst>
                <a:path w="1739" h="1264" extrusionOk="0">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7;p47">
              <a:extLst>
                <a:ext uri="{FF2B5EF4-FFF2-40B4-BE49-F238E27FC236}">
                  <a16:creationId xmlns:a16="http://schemas.microsoft.com/office/drawing/2014/main" id="{DDE19B13-E57A-00A5-1548-40A7DE24A841}"/>
                </a:ext>
              </a:extLst>
            </p:cNvPr>
            <p:cNvSpPr/>
            <p:nvPr/>
          </p:nvSpPr>
          <p:spPr>
            <a:xfrm>
              <a:off x="6438171" y="4274716"/>
              <a:ext cx="90763" cy="27759"/>
            </a:xfrm>
            <a:custGeom>
              <a:avLst/>
              <a:gdLst/>
              <a:ahLst/>
              <a:cxnLst/>
              <a:rect l="l" t="t" r="r" b="b"/>
              <a:pathLst>
                <a:path w="2573" h="787" extrusionOk="0">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8;p47">
              <a:extLst>
                <a:ext uri="{FF2B5EF4-FFF2-40B4-BE49-F238E27FC236}">
                  <a16:creationId xmlns:a16="http://schemas.microsoft.com/office/drawing/2014/main" id="{55428682-C677-068E-4455-72DFE95DB284}"/>
                </a:ext>
              </a:extLst>
            </p:cNvPr>
            <p:cNvSpPr/>
            <p:nvPr/>
          </p:nvSpPr>
          <p:spPr>
            <a:xfrm>
              <a:off x="6464204" y="4234400"/>
              <a:ext cx="136973" cy="142854"/>
            </a:xfrm>
            <a:custGeom>
              <a:avLst/>
              <a:gdLst/>
              <a:ahLst/>
              <a:cxnLst/>
              <a:rect l="l" t="t" r="r" b="b"/>
              <a:pathLst>
                <a:path w="3883" h="4050" extrusionOk="0">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29;p47">
              <a:extLst>
                <a:ext uri="{FF2B5EF4-FFF2-40B4-BE49-F238E27FC236}">
                  <a16:creationId xmlns:a16="http://schemas.microsoft.com/office/drawing/2014/main" id="{E24CDCAA-3778-C0B4-74D4-EC50709064E2}"/>
                </a:ext>
              </a:extLst>
            </p:cNvPr>
            <p:cNvSpPr/>
            <p:nvPr/>
          </p:nvSpPr>
          <p:spPr>
            <a:xfrm>
              <a:off x="6735539" y="4474394"/>
              <a:ext cx="52983" cy="44796"/>
            </a:xfrm>
            <a:custGeom>
              <a:avLst/>
              <a:gdLst/>
              <a:ahLst/>
              <a:cxnLst/>
              <a:rect l="l" t="t" r="r" b="b"/>
              <a:pathLst>
                <a:path w="1502" h="1270" extrusionOk="0">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0;p47">
              <a:extLst>
                <a:ext uri="{FF2B5EF4-FFF2-40B4-BE49-F238E27FC236}">
                  <a16:creationId xmlns:a16="http://schemas.microsoft.com/office/drawing/2014/main" id="{E95FF572-14C5-3CF3-5720-1ADD178FDB33}"/>
                </a:ext>
              </a:extLst>
            </p:cNvPr>
            <p:cNvSpPr/>
            <p:nvPr/>
          </p:nvSpPr>
          <p:spPr>
            <a:xfrm>
              <a:off x="6712857" y="4543528"/>
              <a:ext cx="90763" cy="27759"/>
            </a:xfrm>
            <a:custGeom>
              <a:avLst/>
              <a:gdLst/>
              <a:ahLst/>
              <a:cxnLst/>
              <a:rect l="l" t="t" r="r" b="b"/>
              <a:pathLst>
                <a:path w="2573" h="787" extrusionOk="0">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1;p47">
              <a:extLst>
                <a:ext uri="{FF2B5EF4-FFF2-40B4-BE49-F238E27FC236}">
                  <a16:creationId xmlns:a16="http://schemas.microsoft.com/office/drawing/2014/main" id="{FFC35EF9-7AE6-AE50-ADBF-493CDF85E251}"/>
                </a:ext>
              </a:extLst>
            </p:cNvPr>
            <p:cNvSpPr/>
            <p:nvPr/>
          </p:nvSpPr>
          <p:spPr>
            <a:xfrm>
              <a:off x="6639803" y="4400710"/>
              <a:ext cx="136938" cy="143700"/>
            </a:xfrm>
            <a:custGeom>
              <a:avLst/>
              <a:gdLst/>
              <a:ahLst/>
              <a:cxnLst/>
              <a:rect l="l" t="t" r="r" b="b"/>
              <a:pathLst>
                <a:path w="3882" h="4074" extrusionOk="0">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45;p47">
            <a:extLst>
              <a:ext uri="{FF2B5EF4-FFF2-40B4-BE49-F238E27FC236}">
                <a16:creationId xmlns:a16="http://schemas.microsoft.com/office/drawing/2014/main" id="{7713F633-33C2-1D35-4A7E-526DA7BDDB79}"/>
              </a:ext>
            </a:extLst>
          </p:cNvPr>
          <p:cNvGrpSpPr/>
          <p:nvPr/>
        </p:nvGrpSpPr>
        <p:grpSpPr>
          <a:xfrm>
            <a:off x="4398799" y="2299728"/>
            <a:ext cx="346402" cy="345544"/>
            <a:chOff x="3964194" y="2156992"/>
            <a:chExt cx="366331" cy="365423"/>
          </a:xfrm>
        </p:grpSpPr>
        <p:sp>
          <p:nvSpPr>
            <p:cNvPr id="46" name="Google Shape;846;p47">
              <a:extLst>
                <a:ext uri="{FF2B5EF4-FFF2-40B4-BE49-F238E27FC236}">
                  <a16:creationId xmlns:a16="http://schemas.microsoft.com/office/drawing/2014/main" id="{3E661E40-8B35-9B21-1B18-EF8C42E4AD90}"/>
                </a:ext>
              </a:extLst>
            </p:cNvPr>
            <p:cNvSpPr/>
            <p:nvPr/>
          </p:nvSpPr>
          <p:spPr>
            <a:xfrm>
              <a:off x="3964194" y="2301468"/>
              <a:ext cx="366331" cy="220947"/>
            </a:xfrm>
            <a:custGeom>
              <a:avLst/>
              <a:gdLst/>
              <a:ahLst/>
              <a:cxnLst/>
              <a:rect l="l" t="t" r="r" b="b"/>
              <a:pathLst>
                <a:path w="10385" h="6264" extrusionOk="0">
                  <a:moveTo>
                    <a:pt x="7360" y="0"/>
                  </a:moveTo>
                  <a:lnTo>
                    <a:pt x="6479" y="1834"/>
                  </a:lnTo>
                  <a:cubicBezTo>
                    <a:pt x="6407" y="1953"/>
                    <a:pt x="6288" y="2025"/>
                    <a:pt x="6169" y="2025"/>
                  </a:cubicBezTo>
                  <a:lnTo>
                    <a:pt x="1" y="2025"/>
                  </a:lnTo>
                  <a:lnTo>
                    <a:pt x="1" y="5978"/>
                  </a:lnTo>
                  <a:cubicBezTo>
                    <a:pt x="1" y="6144"/>
                    <a:pt x="144" y="6263"/>
                    <a:pt x="311" y="6263"/>
                  </a:cubicBezTo>
                  <a:lnTo>
                    <a:pt x="10074" y="6263"/>
                  </a:lnTo>
                  <a:cubicBezTo>
                    <a:pt x="10241" y="6263"/>
                    <a:pt x="10384" y="6144"/>
                    <a:pt x="10384" y="5978"/>
                  </a:cubicBezTo>
                  <a:lnTo>
                    <a:pt x="103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7;p47">
              <a:extLst>
                <a:ext uri="{FF2B5EF4-FFF2-40B4-BE49-F238E27FC236}">
                  <a16:creationId xmlns:a16="http://schemas.microsoft.com/office/drawing/2014/main" id="{7A5EEFB5-26F9-4654-3202-4ED10BE5BC18}"/>
                </a:ext>
              </a:extLst>
            </p:cNvPr>
            <p:cNvSpPr/>
            <p:nvPr/>
          </p:nvSpPr>
          <p:spPr>
            <a:xfrm>
              <a:off x="4230520" y="2250217"/>
              <a:ext cx="100005" cy="26913"/>
            </a:xfrm>
            <a:custGeom>
              <a:avLst/>
              <a:gdLst/>
              <a:ahLst/>
              <a:cxnLst/>
              <a:rect l="l" t="t" r="r" b="b"/>
              <a:pathLst>
                <a:path w="2835" h="763" extrusionOk="0">
                  <a:moveTo>
                    <a:pt x="0" y="1"/>
                  </a:moveTo>
                  <a:lnTo>
                    <a:pt x="0" y="763"/>
                  </a:lnTo>
                  <a:lnTo>
                    <a:pt x="2834" y="763"/>
                  </a:lnTo>
                  <a:lnTo>
                    <a:pt x="2834" y="215"/>
                  </a:lnTo>
                  <a:cubicBezTo>
                    <a:pt x="2834" y="96"/>
                    <a:pt x="2739"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8;p47">
              <a:extLst>
                <a:ext uri="{FF2B5EF4-FFF2-40B4-BE49-F238E27FC236}">
                  <a16:creationId xmlns:a16="http://schemas.microsoft.com/office/drawing/2014/main" id="{8E9FCE7E-93DF-F2AF-04D3-C032A42E2264}"/>
                </a:ext>
              </a:extLst>
            </p:cNvPr>
            <p:cNvSpPr/>
            <p:nvPr/>
          </p:nvSpPr>
          <p:spPr>
            <a:xfrm>
              <a:off x="3964194" y="2156992"/>
              <a:ext cx="241140" cy="191530"/>
            </a:xfrm>
            <a:custGeom>
              <a:avLst/>
              <a:gdLst/>
              <a:ahLst/>
              <a:cxnLst/>
              <a:rect l="l" t="t" r="r" b="b"/>
              <a:pathLst>
                <a:path w="6836" h="5430" extrusionOk="0">
                  <a:moveTo>
                    <a:pt x="5383" y="1286"/>
                  </a:moveTo>
                  <a:cubicBezTo>
                    <a:pt x="5836" y="1286"/>
                    <a:pt x="5836" y="1977"/>
                    <a:pt x="5383" y="1977"/>
                  </a:cubicBezTo>
                  <a:lnTo>
                    <a:pt x="1501" y="1977"/>
                  </a:lnTo>
                  <a:cubicBezTo>
                    <a:pt x="1049" y="1977"/>
                    <a:pt x="1049" y="1286"/>
                    <a:pt x="1501" y="1286"/>
                  </a:cubicBezTo>
                  <a:close/>
                  <a:moveTo>
                    <a:pt x="5383" y="2715"/>
                  </a:moveTo>
                  <a:cubicBezTo>
                    <a:pt x="5836" y="2715"/>
                    <a:pt x="5836" y="3406"/>
                    <a:pt x="5383" y="3406"/>
                  </a:cubicBezTo>
                  <a:lnTo>
                    <a:pt x="1501" y="3406"/>
                  </a:lnTo>
                  <a:cubicBezTo>
                    <a:pt x="1049" y="3406"/>
                    <a:pt x="1049" y="2715"/>
                    <a:pt x="1501" y="2715"/>
                  </a:cubicBezTo>
                  <a:close/>
                  <a:moveTo>
                    <a:pt x="311" y="0"/>
                  </a:moveTo>
                  <a:cubicBezTo>
                    <a:pt x="144" y="0"/>
                    <a:pt x="1" y="119"/>
                    <a:pt x="1" y="286"/>
                  </a:cubicBezTo>
                  <a:lnTo>
                    <a:pt x="1" y="5430"/>
                  </a:lnTo>
                  <a:lnTo>
                    <a:pt x="5955" y="5430"/>
                  </a:lnTo>
                  <a:lnTo>
                    <a:pt x="6836" y="3596"/>
                  </a:lnTo>
                  <a:lnTo>
                    <a:pt x="6836" y="310"/>
                  </a:lnTo>
                  <a:cubicBezTo>
                    <a:pt x="6836" y="143"/>
                    <a:pt x="6693" y="24"/>
                    <a:pt x="6550" y="24"/>
                  </a:cubicBezTo>
                  <a:lnTo>
                    <a:pt x="6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3206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 &amp; SOFTWARE REQUIREMENTS</a:t>
            </a:r>
            <a:endParaRPr dirty="0"/>
          </a:p>
        </p:txBody>
      </p:sp>
      <p:sp>
        <p:nvSpPr>
          <p:cNvPr id="392" name="Google Shape;392;p32"/>
          <p:cNvSpPr txBox="1">
            <a:spLocks noGrp="1"/>
          </p:cNvSpPr>
          <p:nvPr>
            <p:ph type="subTitle" idx="3"/>
          </p:nvPr>
        </p:nvSpPr>
        <p:spPr>
          <a:xfrm>
            <a:off x="1568349" y="2686850"/>
            <a:ext cx="2907600" cy="12873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t>A camera (webcam or smartphone camera) and a computer with reasonable processing power.</a:t>
            </a:r>
            <a:endParaRPr dirty="0"/>
          </a:p>
        </p:txBody>
      </p:sp>
      <p:sp>
        <p:nvSpPr>
          <p:cNvPr id="393" name="Google Shape;393;p32"/>
          <p:cNvSpPr txBox="1">
            <a:spLocks noGrp="1"/>
          </p:cNvSpPr>
          <p:nvPr>
            <p:ph type="subTitle" idx="1"/>
          </p:nvPr>
        </p:nvSpPr>
        <p:spPr>
          <a:xfrm>
            <a:off x="1568349" y="22478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394" name="Google Shape;394;p32"/>
          <p:cNvSpPr txBox="1">
            <a:spLocks noGrp="1"/>
          </p:cNvSpPr>
          <p:nvPr>
            <p:ph type="subTitle" idx="2"/>
          </p:nvPr>
        </p:nvSpPr>
        <p:spPr>
          <a:xfrm>
            <a:off x="4842224" y="2247803"/>
            <a:ext cx="2907600" cy="4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SOFTWARE</a:t>
            </a:r>
            <a:endParaRPr dirty="0"/>
          </a:p>
        </p:txBody>
      </p:sp>
      <p:sp>
        <p:nvSpPr>
          <p:cNvPr id="395" name="Google Shape;395;p32"/>
          <p:cNvSpPr txBox="1">
            <a:spLocks noGrp="1"/>
          </p:cNvSpPr>
          <p:nvPr>
            <p:ph type="subTitle" idx="4"/>
          </p:nvPr>
        </p:nvSpPr>
        <p:spPr>
          <a:xfrm>
            <a:off x="4842224" y="2686850"/>
            <a:ext cx="2907600" cy="12873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t>OpenCV for computer vision, machine learning libraries (e.g., TensorFlow or </a:t>
            </a:r>
            <a:r>
              <a:rPr lang="en-US" dirty="0" err="1"/>
              <a:t>PyTorch</a:t>
            </a:r>
            <a:r>
              <a:rPr lang="en-US" dirty="0"/>
              <a:t>),</a:t>
            </a:r>
            <a:endParaRPr dirty="0"/>
          </a:p>
        </p:txBody>
      </p:sp>
      <p:grpSp>
        <p:nvGrpSpPr>
          <p:cNvPr id="396" name="Google Shape;396;p32"/>
          <p:cNvGrpSpPr/>
          <p:nvPr/>
        </p:nvGrpSpPr>
        <p:grpSpPr>
          <a:xfrm>
            <a:off x="6123239" y="1767704"/>
            <a:ext cx="345569" cy="309789"/>
            <a:chOff x="4794180" y="1511282"/>
            <a:chExt cx="365449" cy="327611"/>
          </a:xfrm>
        </p:grpSpPr>
        <p:sp>
          <p:nvSpPr>
            <p:cNvPr id="397" name="Google Shape;397;p32"/>
            <p:cNvSpPr/>
            <p:nvPr/>
          </p:nvSpPr>
          <p:spPr>
            <a:xfrm>
              <a:off x="4936161" y="1766620"/>
              <a:ext cx="81521" cy="18518"/>
            </a:xfrm>
            <a:custGeom>
              <a:avLst/>
              <a:gdLst/>
              <a:ahLst/>
              <a:cxnLst/>
              <a:rect l="l" t="t" r="r" b="b"/>
              <a:pathLst>
                <a:path w="2311" h="525" extrusionOk="0">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4806773" y="1511282"/>
              <a:ext cx="340263" cy="232693"/>
            </a:xfrm>
            <a:custGeom>
              <a:avLst/>
              <a:gdLst/>
              <a:ahLst/>
              <a:cxnLst/>
              <a:rect l="l" t="t" r="r" b="b"/>
              <a:pathLst>
                <a:path w="9646" h="6597" extrusionOk="0">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4794180" y="1766620"/>
              <a:ext cx="365449" cy="72273"/>
            </a:xfrm>
            <a:custGeom>
              <a:avLst/>
              <a:gdLst/>
              <a:ahLst/>
              <a:cxnLst/>
              <a:rect l="l" t="t" r="r" b="b"/>
              <a:pathLst>
                <a:path w="10360" h="2049" extrusionOk="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88;p47">
            <a:extLst>
              <a:ext uri="{FF2B5EF4-FFF2-40B4-BE49-F238E27FC236}">
                <a16:creationId xmlns:a16="http://schemas.microsoft.com/office/drawing/2014/main" id="{318C4662-B162-AC19-B79C-D4D9ABE7F0FA}"/>
              </a:ext>
            </a:extLst>
          </p:cNvPr>
          <p:cNvSpPr/>
          <p:nvPr/>
        </p:nvSpPr>
        <p:spPr>
          <a:xfrm>
            <a:off x="2809419" y="1801970"/>
            <a:ext cx="427267" cy="409726"/>
          </a:xfrm>
          <a:custGeom>
            <a:avLst/>
            <a:gdLst/>
            <a:ahLst/>
            <a:cxnLst/>
            <a:rect l="l" t="t" r="r" b="b"/>
            <a:pathLst>
              <a:path w="10360" h="10315" extrusionOk="0">
                <a:moveTo>
                  <a:pt x="5178" y="2577"/>
                </a:moveTo>
                <a:cubicBezTo>
                  <a:pt x="6219" y="2577"/>
                  <a:pt x="7255" y="3195"/>
                  <a:pt x="7621" y="4361"/>
                </a:cubicBezTo>
                <a:cubicBezTo>
                  <a:pt x="7710" y="4613"/>
                  <a:pt x="7503" y="4792"/>
                  <a:pt x="7305" y="4792"/>
                </a:cubicBezTo>
                <a:cubicBezTo>
                  <a:pt x="7186" y="4792"/>
                  <a:pt x="7070" y="4727"/>
                  <a:pt x="7026" y="4575"/>
                </a:cubicBezTo>
                <a:cubicBezTo>
                  <a:pt x="6742" y="3696"/>
                  <a:pt x="5959" y="3224"/>
                  <a:pt x="5174" y="3224"/>
                </a:cubicBezTo>
                <a:cubicBezTo>
                  <a:pt x="4577" y="3224"/>
                  <a:pt x="3977" y="3498"/>
                  <a:pt x="3596" y="4075"/>
                </a:cubicBezTo>
                <a:cubicBezTo>
                  <a:pt x="3977" y="4099"/>
                  <a:pt x="4025" y="4623"/>
                  <a:pt x="3668" y="4718"/>
                </a:cubicBezTo>
                <a:lnTo>
                  <a:pt x="3096" y="4861"/>
                </a:lnTo>
                <a:cubicBezTo>
                  <a:pt x="3071" y="4871"/>
                  <a:pt x="3044" y="4876"/>
                  <a:pt x="3018" y="4876"/>
                </a:cubicBezTo>
                <a:cubicBezTo>
                  <a:pt x="2919" y="4876"/>
                  <a:pt x="2819" y="4811"/>
                  <a:pt x="2763" y="4718"/>
                </a:cubicBezTo>
                <a:lnTo>
                  <a:pt x="2453" y="4242"/>
                </a:lnTo>
                <a:cubicBezTo>
                  <a:pt x="2358" y="4075"/>
                  <a:pt x="2382" y="3884"/>
                  <a:pt x="2549" y="3789"/>
                </a:cubicBezTo>
                <a:cubicBezTo>
                  <a:pt x="2592" y="3754"/>
                  <a:pt x="2646" y="3738"/>
                  <a:pt x="2701" y="3738"/>
                </a:cubicBezTo>
                <a:cubicBezTo>
                  <a:pt x="2798" y="3738"/>
                  <a:pt x="2902" y="3785"/>
                  <a:pt x="2977" y="3861"/>
                </a:cubicBezTo>
                <a:cubicBezTo>
                  <a:pt x="3470" y="2992"/>
                  <a:pt x="4326" y="2577"/>
                  <a:pt x="5178" y="2577"/>
                </a:cubicBezTo>
                <a:close/>
                <a:moveTo>
                  <a:pt x="7355" y="5417"/>
                </a:moveTo>
                <a:cubicBezTo>
                  <a:pt x="7465" y="5417"/>
                  <a:pt x="7565" y="5482"/>
                  <a:pt x="7621" y="5575"/>
                </a:cubicBezTo>
                <a:lnTo>
                  <a:pt x="7931" y="6051"/>
                </a:lnTo>
                <a:cubicBezTo>
                  <a:pt x="8026" y="6194"/>
                  <a:pt x="7978" y="6409"/>
                  <a:pt x="7812" y="6504"/>
                </a:cubicBezTo>
                <a:lnTo>
                  <a:pt x="7859" y="6504"/>
                </a:lnTo>
                <a:cubicBezTo>
                  <a:pt x="7807" y="6539"/>
                  <a:pt x="7748" y="6555"/>
                  <a:pt x="7690" y="6555"/>
                </a:cubicBezTo>
                <a:cubicBezTo>
                  <a:pt x="7589" y="6555"/>
                  <a:pt x="7491" y="6508"/>
                  <a:pt x="7431" y="6432"/>
                </a:cubicBezTo>
                <a:cubicBezTo>
                  <a:pt x="6926" y="7313"/>
                  <a:pt x="6058" y="7733"/>
                  <a:pt x="5196" y="7733"/>
                </a:cubicBezTo>
                <a:cubicBezTo>
                  <a:pt x="4147" y="7733"/>
                  <a:pt x="3105" y="7109"/>
                  <a:pt x="2739" y="5932"/>
                </a:cubicBezTo>
                <a:cubicBezTo>
                  <a:pt x="2650" y="5680"/>
                  <a:pt x="2858" y="5501"/>
                  <a:pt x="3061" y="5501"/>
                </a:cubicBezTo>
                <a:cubicBezTo>
                  <a:pt x="3184" y="5501"/>
                  <a:pt x="3305" y="5566"/>
                  <a:pt x="3358" y="5718"/>
                </a:cubicBezTo>
                <a:cubicBezTo>
                  <a:pt x="3629" y="6597"/>
                  <a:pt x="4405" y="7069"/>
                  <a:pt x="5188" y="7069"/>
                </a:cubicBezTo>
                <a:cubicBezTo>
                  <a:pt x="5784" y="7069"/>
                  <a:pt x="6383" y="6795"/>
                  <a:pt x="6764" y="6218"/>
                </a:cubicBezTo>
                <a:cubicBezTo>
                  <a:pt x="6407" y="6194"/>
                  <a:pt x="6335" y="5670"/>
                  <a:pt x="6692" y="5575"/>
                </a:cubicBezTo>
                <a:lnTo>
                  <a:pt x="7264" y="5432"/>
                </a:lnTo>
                <a:cubicBezTo>
                  <a:pt x="7294" y="5422"/>
                  <a:pt x="7325" y="5417"/>
                  <a:pt x="7355" y="5417"/>
                </a:cubicBezTo>
                <a:close/>
                <a:moveTo>
                  <a:pt x="4489" y="0"/>
                </a:moveTo>
                <a:cubicBezTo>
                  <a:pt x="4338" y="0"/>
                  <a:pt x="4216" y="134"/>
                  <a:pt x="4216" y="288"/>
                </a:cubicBezTo>
                <a:lnTo>
                  <a:pt x="4216" y="1289"/>
                </a:lnTo>
                <a:cubicBezTo>
                  <a:pt x="3835" y="1384"/>
                  <a:pt x="3454" y="1551"/>
                  <a:pt x="3120" y="1741"/>
                </a:cubicBezTo>
                <a:lnTo>
                  <a:pt x="2477" y="1098"/>
                </a:lnTo>
                <a:cubicBezTo>
                  <a:pt x="2418" y="1039"/>
                  <a:pt x="2334" y="1009"/>
                  <a:pt x="2251" y="1009"/>
                </a:cubicBezTo>
                <a:cubicBezTo>
                  <a:pt x="2168" y="1009"/>
                  <a:pt x="2084" y="1039"/>
                  <a:pt x="2025" y="1098"/>
                </a:cubicBezTo>
                <a:lnTo>
                  <a:pt x="1048" y="2074"/>
                </a:lnTo>
                <a:cubicBezTo>
                  <a:pt x="929" y="2194"/>
                  <a:pt x="929" y="2384"/>
                  <a:pt x="1048" y="2527"/>
                </a:cubicBezTo>
                <a:lnTo>
                  <a:pt x="1691" y="3170"/>
                </a:lnTo>
                <a:cubicBezTo>
                  <a:pt x="1501" y="3503"/>
                  <a:pt x="1358" y="3884"/>
                  <a:pt x="1263" y="4265"/>
                </a:cubicBezTo>
                <a:lnTo>
                  <a:pt x="310" y="4265"/>
                </a:lnTo>
                <a:cubicBezTo>
                  <a:pt x="143" y="4265"/>
                  <a:pt x="0" y="4408"/>
                  <a:pt x="0" y="4575"/>
                </a:cubicBezTo>
                <a:lnTo>
                  <a:pt x="0" y="5956"/>
                </a:lnTo>
                <a:cubicBezTo>
                  <a:pt x="0" y="6123"/>
                  <a:pt x="143" y="6266"/>
                  <a:pt x="310" y="6266"/>
                </a:cubicBezTo>
                <a:lnTo>
                  <a:pt x="1286" y="6266"/>
                </a:lnTo>
                <a:cubicBezTo>
                  <a:pt x="1382" y="6623"/>
                  <a:pt x="1525" y="6980"/>
                  <a:pt x="1739" y="7290"/>
                </a:cubicBezTo>
                <a:lnTo>
                  <a:pt x="1024" y="8004"/>
                </a:lnTo>
                <a:cubicBezTo>
                  <a:pt x="905" y="8123"/>
                  <a:pt x="905" y="8314"/>
                  <a:pt x="1024" y="8457"/>
                </a:cubicBezTo>
                <a:lnTo>
                  <a:pt x="2001" y="9433"/>
                </a:lnTo>
                <a:cubicBezTo>
                  <a:pt x="2072" y="9493"/>
                  <a:pt x="2156" y="9522"/>
                  <a:pt x="2236" y="9522"/>
                </a:cubicBezTo>
                <a:cubicBezTo>
                  <a:pt x="2316" y="9522"/>
                  <a:pt x="2394" y="9493"/>
                  <a:pt x="2453" y="9433"/>
                </a:cubicBezTo>
                <a:lnTo>
                  <a:pt x="3168" y="8695"/>
                </a:lnTo>
                <a:cubicBezTo>
                  <a:pt x="3477" y="8885"/>
                  <a:pt x="3811" y="9004"/>
                  <a:pt x="4168" y="9100"/>
                </a:cubicBezTo>
                <a:lnTo>
                  <a:pt x="4168" y="10005"/>
                </a:lnTo>
                <a:cubicBezTo>
                  <a:pt x="4168" y="10171"/>
                  <a:pt x="4311" y="10314"/>
                  <a:pt x="4478" y="10314"/>
                </a:cubicBezTo>
                <a:lnTo>
                  <a:pt x="5859" y="10314"/>
                </a:lnTo>
                <a:cubicBezTo>
                  <a:pt x="6049" y="10314"/>
                  <a:pt x="6192" y="10171"/>
                  <a:pt x="6168" y="10005"/>
                </a:cubicBezTo>
                <a:lnTo>
                  <a:pt x="6168" y="9100"/>
                </a:lnTo>
                <a:cubicBezTo>
                  <a:pt x="6549" y="9004"/>
                  <a:pt x="6883" y="8862"/>
                  <a:pt x="7216" y="8695"/>
                </a:cubicBezTo>
                <a:lnTo>
                  <a:pt x="7954" y="9433"/>
                </a:lnTo>
                <a:cubicBezTo>
                  <a:pt x="8014" y="9493"/>
                  <a:pt x="8097" y="9522"/>
                  <a:pt x="8181" y="9522"/>
                </a:cubicBezTo>
                <a:cubicBezTo>
                  <a:pt x="8264" y="9522"/>
                  <a:pt x="8347" y="9493"/>
                  <a:pt x="8407" y="9433"/>
                </a:cubicBezTo>
                <a:lnTo>
                  <a:pt x="9383" y="8457"/>
                </a:lnTo>
                <a:cubicBezTo>
                  <a:pt x="9502" y="8338"/>
                  <a:pt x="9502" y="8147"/>
                  <a:pt x="9383" y="8004"/>
                </a:cubicBezTo>
                <a:lnTo>
                  <a:pt x="8621" y="7266"/>
                </a:lnTo>
                <a:cubicBezTo>
                  <a:pt x="8812" y="6956"/>
                  <a:pt x="8955" y="6623"/>
                  <a:pt x="9050" y="6266"/>
                </a:cubicBezTo>
                <a:lnTo>
                  <a:pt x="10026" y="6266"/>
                </a:lnTo>
                <a:cubicBezTo>
                  <a:pt x="10217" y="6266"/>
                  <a:pt x="10360" y="6123"/>
                  <a:pt x="10360" y="5956"/>
                </a:cubicBezTo>
                <a:lnTo>
                  <a:pt x="10360" y="4575"/>
                </a:lnTo>
                <a:cubicBezTo>
                  <a:pt x="10360" y="4384"/>
                  <a:pt x="10217" y="4242"/>
                  <a:pt x="10026" y="4242"/>
                </a:cubicBezTo>
                <a:lnTo>
                  <a:pt x="9098" y="4242"/>
                </a:lnTo>
                <a:cubicBezTo>
                  <a:pt x="9002" y="3884"/>
                  <a:pt x="8859" y="3527"/>
                  <a:pt x="8669" y="3194"/>
                </a:cubicBezTo>
                <a:lnTo>
                  <a:pt x="9431" y="2455"/>
                </a:lnTo>
                <a:cubicBezTo>
                  <a:pt x="9550" y="2336"/>
                  <a:pt x="9550" y="2122"/>
                  <a:pt x="9431" y="2003"/>
                </a:cubicBezTo>
                <a:lnTo>
                  <a:pt x="8455" y="1027"/>
                </a:lnTo>
                <a:cubicBezTo>
                  <a:pt x="8395" y="967"/>
                  <a:pt x="8312" y="937"/>
                  <a:pt x="8228" y="937"/>
                </a:cubicBezTo>
                <a:cubicBezTo>
                  <a:pt x="8145" y="937"/>
                  <a:pt x="8062" y="967"/>
                  <a:pt x="8002" y="1027"/>
                </a:cubicBezTo>
                <a:lnTo>
                  <a:pt x="7288" y="1765"/>
                </a:lnTo>
                <a:cubicBezTo>
                  <a:pt x="6954" y="1551"/>
                  <a:pt x="6597" y="1408"/>
                  <a:pt x="6216" y="1312"/>
                </a:cubicBezTo>
                <a:lnTo>
                  <a:pt x="6216" y="288"/>
                </a:lnTo>
                <a:cubicBezTo>
                  <a:pt x="6216" y="134"/>
                  <a:pt x="6093" y="0"/>
                  <a:pt x="5943" y="0"/>
                </a:cubicBezTo>
                <a:cubicBezTo>
                  <a:pt x="5931" y="0"/>
                  <a:pt x="5919" y="1"/>
                  <a:pt x="5906" y="3"/>
                </a:cubicBezTo>
                <a:lnTo>
                  <a:pt x="4525" y="3"/>
                </a:lnTo>
                <a:cubicBezTo>
                  <a:pt x="4513" y="1"/>
                  <a:pt x="4501" y="0"/>
                  <a:pt x="4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91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20000" y="445025"/>
            <a:ext cx="422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TEAM</a:t>
            </a:r>
            <a:endParaRPr dirty="0"/>
          </a:p>
        </p:txBody>
      </p:sp>
      <p:sp>
        <p:nvSpPr>
          <p:cNvPr id="371" name="Google Shape;371;p30"/>
          <p:cNvSpPr txBox="1">
            <a:spLocks noGrp="1"/>
          </p:cNvSpPr>
          <p:nvPr>
            <p:ph type="body" idx="1"/>
          </p:nvPr>
        </p:nvSpPr>
        <p:spPr>
          <a:xfrm>
            <a:off x="720000" y="1395175"/>
            <a:ext cx="4229700" cy="1365000"/>
          </a:xfrm>
          <a:prstGeom prst="rect">
            <a:avLst/>
          </a:prstGeom>
        </p:spPr>
        <p:txBody>
          <a:bodyPr spcFirstLastPara="1" wrap="square" lIns="91425" tIns="91425" rIns="91425" bIns="91425" anchor="t" anchorCtr="0">
            <a:noAutofit/>
          </a:bodyPr>
          <a:lstStyle/>
          <a:p>
            <a:pPr marL="228600" lvl="0" indent="-228600" algn="l" rtl="0">
              <a:lnSpc>
                <a:spcPct val="150000"/>
              </a:lnSpc>
              <a:spcBef>
                <a:spcPts val="0"/>
              </a:spcBef>
              <a:spcAft>
                <a:spcPts val="0"/>
              </a:spcAft>
              <a:buAutoNum type="arabicPeriod"/>
            </a:pPr>
            <a:r>
              <a:rPr lang="en" sz="1400" dirty="0"/>
              <a:t>Sushant Patil	22220038</a:t>
            </a:r>
          </a:p>
          <a:p>
            <a:pPr marL="228600" lvl="0" indent="-228600" algn="l" rtl="0">
              <a:lnSpc>
                <a:spcPct val="150000"/>
              </a:lnSpc>
              <a:spcBef>
                <a:spcPts val="0"/>
              </a:spcBef>
              <a:spcAft>
                <a:spcPts val="0"/>
              </a:spcAft>
              <a:buAutoNum type="arabicPeriod"/>
            </a:pPr>
            <a:r>
              <a:rPr lang="en" sz="1400" dirty="0"/>
              <a:t>Khushi Asodekar	22220115</a:t>
            </a:r>
          </a:p>
          <a:p>
            <a:pPr marL="228600" lvl="0" indent="-228600" algn="l" rtl="0">
              <a:lnSpc>
                <a:spcPct val="150000"/>
              </a:lnSpc>
              <a:spcBef>
                <a:spcPts val="0"/>
              </a:spcBef>
              <a:spcAft>
                <a:spcPts val="0"/>
              </a:spcAft>
              <a:buAutoNum type="arabicPeriod"/>
            </a:pPr>
            <a:r>
              <a:rPr lang="en" sz="1400" dirty="0"/>
              <a:t>Yash Anbhore	22220142</a:t>
            </a:r>
          </a:p>
          <a:p>
            <a:pPr marL="228600" lvl="0" indent="-228600" algn="l" rtl="0">
              <a:lnSpc>
                <a:spcPct val="150000"/>
              </a:lnSpc>
              <a:spcBef>
                <a:spcPts val="0"/>
              </a:spcBef>
              <a:spcAft>
                <a:spcPts val="0"/>
              </a:spcAft>
              <a:buAutoNum type="arabicPeriod"/>
            </a:pPr>
            <a:r>
              <a:rPr lang="en" sz="1400" dirty="0"/>
              <a:t>Shruti Ghodake 	22220212</a:t>
            </a:r>
            <a:endParaRPr sz="1400" dirty="0"/>
          </a:p>
        </p:txBody>
      </p:sp>
      <p:pic>
        <p:nvPicPr>
          <p:cNvPr id="372" name="Google Shape;372;p30"/>
          <p:cNvPicPr preferRelativeResize="0">
            <a:picLocks noGrp="1"/>
          </p:cNvPicPr>
          <p:nvPr>
            <p:ph type="pic" idx="2"/>
          </p:nvPr>
        </p:nvPicPr>
        <p:blipFill>
          <a:blip r:embed="rId3"/>
          <a:srcRect l="25478" r="25478"/>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1333726" y="3342144"/>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 IMPACT</a:t>
            </a:r>
            <a:endParaRPr dirty="0"/>
          </a:p>
        </p:txBody>
      </p:sp>
      <p:pic>
        <p:nvPicPr>
          <p:cNvPr id="372" name="Google Shape;372;p30"/>
          <p:cNvPicPr preferRelativeResize="0">
            <a:picLocks noGrp="1"/>
          </p:cNvPicPr>
          <p:nvPr>
            <p:ph type="pic" idx="2"/>
          </p:nvPr>
        </p:nvPicPr>
        <p:blipFill>
          <a:blip r:embed="rId3"/>
          <a:srcRect l="29330" r="29330"/>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65;p41">
            <a:extLst>
              <a:ext uri="{FF2B5EF4-FFF2-40B4-BE49-F238E27FC236}">
                <a16:creationId xmlns:a16="http://schemas.microsoft.com/office/drawing/2014/main" id="{A64273B9-F1B9-E956-AF37-92420C1963CE}"/>
              </a:ext>
            </a:extLst>
          </p:cNvPr>
          <p:cNvSpPr txBox="1">
            <a:spLocks/>
          </p:cNvSpPr>
          <p:nvPr/>
        </p:nvSpPr>
        <p:spPr>
          <a:xfrm>
            <a:off x="714999" y="1125373"/>
            <a:ext cx="4559595" cy="2607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8100" indent="0">
              <a:lnSpc>
                <a:spcPct val="150000"/>
              </a:lnSpc>
              <a:buNone/>
            </a:pPr>
            <a:r>
              <a:rPr lang="en-US" dirty="0"/>
              <a:t>The social impact of our project is significant. It:</a:t>
            </a:r>
          </a:p>
          <a:p>
            <a:pPr marL="342900">
              <a:lnSpc>
                <a:spcPct val="150000"/>
              </a:lnSpc>
            </a:pPr>
            <a:r>
              <a:rPr lang="en-US" dirty="0"/>
              <a:t>Reduces the financial burden on educational institutions, making quality education more accessible.</a:t>
            </a:r>
          </a:p>
          <a:p>
            <a:pPr marL="342900">
              <a:lnSpc>
                <a:spcPct val="150000"/>
              </a:lnSpc>
            </a:pPr>
            <a:r>
              <a:rPr lang="en-US" dirty="0"/>
              <a:t>Empowers teachers to create more engaging and interactive lessons.</a:t>
            </a:r>
          </a:p>
          <a:p>
            <a:pPr marL="342900">
              <a:lnSpc>
                <a:spcPct val="150000"/>
              </a:lnSpc>
            </a:pPr>
            <a:r>
              <a:rPr lang="en-US" dirty="0"/>
              <a:t>Increases flexibility in teaching methods, benefiting students with diverse learning styles.</a:t>
            </a:r>
          </a:p>
          <a:p>
            <a:pPr marL="342900">
              <a:lnSpc>
                <a:spcPct val="150000"/>
              </a:lnSpc>
            </a:pPr>
            <a:r>
              <a:rPr lang="en-US" dirty="0"/>
              <a:t>Promotes remote and online education, especially in times of crisis.</a:t>
            </a:r>
          </a:p>
        </p:txBody>
      </p:sp>
    </p:spTree>
    <p:extLst>
      <p:ext uri="{BB962C8B-B14F-4D97-AF65-F5344CB8AC3E}">
        <p14:creationId xmlns:p14="http://schemas.microsoft.com/office/powerpoint/2010/main" val="987318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7"/>
          <p:cNvSpPr txBox="1">
            <a:spLocks noGrp="1"/>
          </p:cNvSpPr>
          <p:nvPr>
            <p:ph type="title"/>
          </p:nvPr>
        </p:nvSpPr>
        <p:spPr>
          <a:xfrm>
            <a:off x="2154450" y="694318"/>
            <a:ext cx="5196192" cy="9067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dirty="0"/>
              <a:t>CONCLUSION</a:t>
            </a:r>
            <a:endParaRPr sz="3500" dirty="0"/>
          </a:p>
        </p:txBody>
      </p:sp>
      <p:sp>
        <p:nvSpPr>
          <p:cNvPr id="515" name="Google Shape;515;p37"/>
          <p:cNvSpPr txBox="1">
            <a:spLocks noGrp="1"/>
          </p:cNvSpPr>
          <p:nvPr>
            <p:ph type="subTitle" idx="1"/>
          </p:nvPr>
        </p:nvSpPr>
        <p:spPr>
          <a:xfrm>
            <a:off x="2154450" y="1652739"/>
            <a:ext cx="4835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In conclusion, our “Invisible Air Canvas" project aims to revolutionize teaching and learning by providing an affordable, accessible, and interactive platform. By enabling teachers to draw and write in the air, we eliminate the need for expensive digital boards and make education more engaging. Our solution has the potential to reshape the way we teach and learn, making it accessible to everyone, anywhere, and at any time.</a:t>
            </a:r>
            <a:endParaRPr sz="1400" dirty="0"/>
          </a:p>
        </p:txBody>
      </p:sp>
      <p:grpSp>
        <p:nvGrpSpPr>
          <p:cNvPr id="516" name="Google Shape;516;p37"/>
          <p:cNvGrpSpPr/>
          <p:nvPr/>
        </p:nvGrpSpPr>
        <p:grpSpPr>
          <a:xfrm>
            <a:off x="4191637" y="2589958"/>
            <a:ext cx="6060313" cy="6225493"/>
            <a:chOff x="3810637" y="2589958"/>
            <a:chExt cx="6060313" cy="6225493"/>
          </a:xfrm>
        </p:grpSpPr>
        <p:sp>
          <p:nvSpPr>
            <p:cNvPr id="517" name="Google Shape;517;p37"/>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rot="-8100000">
              <a:off x="5368947" y="27841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46"/>
          <p:cNvSpPr txBox="1">
            <a:spLocks noGrp="1"/>
          </p:cNvSpPr>
          <p:nvPr>
            <p:ph type="ctrTitle"/>
          </p:nvPr>
        </p:nvSpPr>
        <p:spPr>
          <a:xfrm>
            <a:off x="1115250" y="2114443"/>
            <a:ext cx="4473000" cy="105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br>
              <a:rPr lang="en" dirty="0"/>
            </a:br>
            <a:r>
              <a:rPr lang="en" dirty="0"/>
              <a:t>A LOT</a:t>
            </a:r>
            <a:endParaRPr dirty="0"/>
          </a:p>
        </p:txBody>
      </p:sp>
      <p:grpSp>
        <p:nvGrpSpPr>
          <p:cNvPr id="665" name="Google Shape;665;p46"/>
          <p:cNvGrpSpPr/>
          <p:nvPr/>
        </p:nvGrpSpPr>
        <p:grpSpPr>
          <a:xfrm flipH="1">
            <a:off x="5950465" y="1591308"/>
            <a:ext cx="5738498" cy="6225493"/>
            <a:chOff x="4132452" y="2589958"/>
            <a:chExt cx="5738498" cy="6225493"/>
          </a:xfrm>
        </p:grpSpPr>
        <p:sp>
          <p:nvSpPr>
            <p:cNvPr id="666" name="Google Shape;666;p46"/>
            <p:cNvSpPr/>
            <p:nvPr/>
          </p:nvSpPr>
          <p:spPr>
            <a:xfrm rot="10800000">
              <a:off x="4132452" y="2589958"/>
              <a:ext cx="5738498" cy="62254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rot="-8100000">
              <a:off x="5749947" y="2326949"/>
              <a:ext cx="743383" cy="4715488"/>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422D1A5B-4BBC-FAFD-A940-6EACCD670A2C}"/>
              </a:ext>
            </a:extLst>
          </p:cNvPr>
          <p:cNvSpPr/>
          <p:nvPr/>
        </p:nvSpPr>
        <p:spPr>
          <a:xfrm>
            <a:off x="1115250" y="3693886"/>
            <a:ext cx="4392921" cy="442685"/>
          </a:xfrm>
          <a:prstGeom prst="rect">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9"/>
          <p:cNvSpPr txBox="1">
            <a:spLocks noGrp="1"/>
          </p:cNvSpPr>
          <p:nvPr>
            <p:ph type="title" idx="2"/>
          </p:nvPr>
        </p:nvSpPr>
        <p:spPr>
          <a:xfrm>
            <a:off x="645900" y="1282918"/>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52" name="Google Shape;352;p29"/>
          <p:cNvSpPr txBox="1">
            <a:spLocks noGrp="1"/>
          </p:cNvSpPr>
          <p:nvPr>
            <p:ph type="title" idx="3"/>
          </p:nvPr>
        </p:nvSpPr>
        <p:spPr>
          <a:xfrm>
            <a:off x="645900" y="1973802"/>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53" name="Google Shape;353;p29"/>
          <p:cNvSpPr txBox="1">
            <a:spLocks noGrp="1"/>
          </p:cNvSpPr>
          <p:nvPr>
            <p:ph type="title" idx="4"/>
          </p:nvPr>
        </p:nvSpPr>
        <p:spPr>
          <a:xfrm>
            <a:off x="642475" y="3298884"/>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54" name="Google Shape;354;p29"/>
          <p:cNvSpPr txBox="1">
            <a:spLocks noGrp="1"/>
          </p:cNvSpPr>
          <p:nvPr>
            <p:ph type="title" idx="5"/>
          </p:nvPr>
        </p:nvSpPr>
        <p:spPr>
          <a:xfrm>
            <a:off x="720000" y="3961423"/>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355" name="Google Shape;355;p29"/>
          <p:cNvSpPr txBox="1">
            <a:spLocks noGrp="1"/>
          </p:cNvSpPr>
          <p:nvPr>
            <p:ph type="title" idx="6"/>
          </p:nvPr>
        </p:nvSpPr>
        <p:spPr>
          <a:xfrm>
            <a:off x="4477295" y="1328846"/>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356" name="Google Shape;356;p29"/>
          <p:cNvSpPr txBox="1">
            <a:spLocks noGrp="1"/>
          </p:cNvSpPr>
          <p:nvPr>
            <p:ph type="title" idx="7"/>
          </p:nvPr>
        </p:nvSpPr>
        <p:spPr>
          <a:xfrm>
            <a:off x="642680" y="2636344"/>
            <a:ext cx="605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57" name="Google Shape;357;p29"/>
          <p:cNvSpPr txBox="1">
            <a:spLocks noGrp="1"/>
          </p:cNvSpPr>
          <p:nvPr>
            <p:ph type="subTitle" idx="1"/>
          </p:nvPr>
        </p:nvSpPr>
        <p:spPr>
          <a:xfrm>
            <a:off x="1301005" y="1311256"/>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Actual problem</a:t>
            </a:r>
            <a:endParaRPr dirty="0"/>
          </a:p>
        </p:txBody>
      </p:sp>
      <p:sp>
        <p:nvSpPr>
          <p:cNvPr id="358" name="Google Shape;358;p29"/>
          <p:cNvSpPr txBox="1">
            <a:spLocks noGrp="1"/>
          </p:cNvSpPr>
          <p:nvPr>
            <p:ph type="subTitle" idx="8"/>
          </p:nvPr>
        </p:nvSpPr>
        <p:spPr>
          <a:xfrm>
            <a:off x="1301005" y="3298884"/>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Literature Survey</a:t>
            </a:r>
          </a:p>
        </p:txBody>
      </p:sp>
      <p:sp>
        <p:nvSpPr>
          <p:cNvPr id="359" name="Google Shape;359;p29"/>
          <p:cNvSpPr txBox="1">
            <a:spLocks noGrp="1"/>
          </p:cNvSpPr>
          <p:nvPr>
            <p:ph type="subTitle" idx="9"/>
          </p:nvPr>
        </p:nvSpPr>
        <p:spPr>
          <a:xfrm>
            <a:off x="5135797" y="1328844"/>
            <a:ext cx="2589600" cy="447600"/>
          </a:xfrm>
          <a:prstGeom prst="rect">
            <a:avLst/>
          </a:prstGeom>
        </p:spPr>
        <p:txBody>
          <a:bodyPr spcFirstLastPara="1" wrap="square" lIns="91425" tIns="91425" rIns="91425" bIns="91425" anchor="t" anchorCtr="0">
            <a:noAutofit/>
          </a:bodyPr>
          <a:lstStyle/>
          <a:p>
            <a:pPr marL="0" indent="0"/>
            <a:r>
              <a:rPr lang="en-IN" dirty="0"/>
              <a:t>Objectives</a:t>
            </a:r>
          </a:p>
          <a:p>
            <a:pPr marL="0" lvl="0" indent="0" algn="l" rtl="0">
              <a:spcBef>
                <a:spcPts val="0"/>
              </a:spcBef>
              <a:spcAft>
                <a:spcPts val="0"/>
              </a:spcAft>
              <a:buNone/>
            </a:pPr>
            <a:endParaRPr dirty="0"/>
          </a:p>
        </p:txBody>
      </p:sp>
      <p:sp>
        <p:nvSpPr>
          <p:cNvPr id="360" name="Google Shape;360;p29"/>
          <p:cNvSpPr txBox="1">
            <a:spLocks noGrp="1"/>
          </p:cNvSpPr>
          <p:nvPr>
            <p:ph type="subTitle" idx="13"/>
          </p:nvPr>
        </p:nvSpPr>
        <p:spPr>
          <a:xfrm>
            <a:off x="1304225" y="1973799"/>
            <a:ext cx="2849918"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endParaRPr dirty="0"/>
          </a:p>
        </p:txBody>
      </p:sp>
      <p:sp>
        <p:nvSpPr>
          <p:cNvPr id="361" name="Google Shape;361;p29"/>
          <p:cNvSpPr txBox="1">
            <a:spLocks noGrp="1"/>
          </p:cNvSpPr>
          <p:nvPr>
            <p:ph type="subTitle" idx="14"/>
          </p:nvPr>
        </p:nvSpPr>
        <p:spPr>
          <a:xfrm>
            <a:off x="1378530" y="3961424"/>
            <a:ext cx="2589600" cy="447600"/>
          </a:xfrm>
          <a:prstGeom prst="rect">
            <a:avLst/>
          </a:prstGeom>
        </p:spPr>
        <p:txBody>
          <a:bodyPr spcFirstLastPara="1" wrap="square" lIns="91425" tIns="91425" rIns="91425" bIns="91425" anchor="t" anchorCtr="0">
            <a:noAutofit/>
          </a:bodyPr>
          <a:lstStyle/>
          <a:p>
            <a:pPr marL="0" indent="0"/>
            <a:r>
              <a:rPr lang="en-IN" dirty="0"/>
              <a:t>Gap analysis</a:t>
            </a:r>
          </a:p>
          <a:p>
            <a:pPr marL="0" lvl="0" indent="0" algn="l" rtl="0">
              <a:spcBef>
                <a:spcPts val="0"/>
              </a:spcBef>
              <a:spcAft>
                <a:spcPts val="0"/>
              </a:spcAft>
              <a:buNone/>
            </a:pPr>
            <a:endParaRPr dirty="0"/>
          </a:p>
        </p:txBody>
      </p:sp>
      <p:sp>
        <p:nvSpPr>
          <p:cNvPr id="362" name="Google Shape;362;p29"/>
          <p:cNvSpPr txBox="1">
            <a:spLocks noGrp="1"/>
          </p:cNvSpPr>
          <p:nvPr>
            <p:ph type="subTitle" idx="15"/>
          </p:nvPr>
        </p:nvSpPr>
        <p:spPr>
          <a:xfrm>
            <a:off x="1301005" y="2636342"/>
            <a:ext cx="2589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Motivation</a:t>
            </a:r>
            <a:endParaRPr dirty="0"/>
          </a:p>
        </p:txBody>
      </p:sp>
      <p:sp>
        <p:nvSpPr>
          <p:cNvPr id="363" name="Google Shape;363;p29"/>
          <p:cNvSpPr/>
          <p:nvPr/>
        </p:nvSpPr>
        <p:spPr>
          <a:xfrm rot="2699636">
            <a:off x="8824153" y="1508820"/>
            <a:ext cx="524205" cy="3325180"/>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a:t>
            </a:r>
            <a:endParaRPr dirty="0"/>
          </a:p>
        </p:txBody>
      </p:sp>
      <p:sp>
        <p:nvSpPr>
          <p:cNvPr id="2" name="Google Shape;355;p29">
            <a:extLst>
              <a:ext uri="{FF2B5EF4-FFF2-40B4-BE49-F238E27FC236}">
                <a16:creationId xmlns:a16="http://schemas.microsoft.com/office/drawing/2014/main" id="{30706BF7-C02B-1CC3-24EE-FCE974F53EDD}"/>
              </a:ext>
            </a:extLst>
          </p:cNvPr>
          <p:cNvSpPr txBox="1">
            <a:spLocks/>
          </p:cNvSpPr>
          <p:nvPr/>
        </p:nvSpPr>
        <p:spPr>
          <a:xfrm>
            <a:off x="4477295" y="1973801"/>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dirty="0"/>
              <a:t>07</a:t>
            </a:r>
          </a:p>
        </p:txBody>
      </p:sp>
      <p:sp>
        <p:nvSpPr>
          <p:cNvPr id="3" name="Google Shape;359;p29">
            <a:extLst>
              <a:ext uri="{FF2B5EF4-FFF2-40B4-BE49-F238E27FC236}">
                <a16:creationId xmlns:a16="http://schemas.microsoft.com/office/drawing/2014/main" id="{62765619-C9CF-A2B8-883D-AE213AD1E89D}"/>
              </a:ext>
            </a:extLst>
          </p:cNvPr>
          <p:cNvSpPr txBox="1">
            <a:spLocks/>
          </p:cNvSpPr>
          <p:nvPr/>
        </p:nvSpPr>
        <p:spPr>
          <a:xfrm>
            <a:off x="5135797" y="1973799"/>
            <a:ext cx="3518152"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IN"/>
              <a:t>Future scope</a:t>
            </a:r>
            <a:endParaRPr lang="en-IN" dirty="0"/>
          </a:p>
        </p:txBody>
      </p:sp>
      <p:sp>
        <p:nvSpPr>
          <p:cNvPr id="4" name="Google Shape;355;p29">
            <a:extLst>
              <a:ext uri="{FF2B5EF4-FFF2-40B4-BE49-F238E27FC236}">
                <a16:creationId xmlns:a16="http://schemas.microsoft.com/office/drawing/2014/main" id="{D988B8F1-9752-7186-E2E8-8E21F1596185}"/>
              </a:ext>
            </a:extLst>
          </p:cNvPr>
          <p:cNvSpPr txBox="1">
            <a:spLocks/>
          </p:cNvSpPr>
          <p:nvPr/>
        </p:nvSpPr>
        <p:spPr>
          <a:xfrm>
            <a:off x="4477295" y="2636344"/>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dirty="0"/>
              <a:t>08</a:t>
            </a:r>
          </a:p>
        </p:txBody>
      </p:sp>
      <p:sp>
        <p:nvSpPr>
          <p:cNvPr id="5" name="Google Shape;359;p29">
            <a:extLst>
              <a:ext uri="{FF2B5EF4-FFF2-40B4-BE49-F238E27FC236}">
                <a16:creationId xmlns:a16="http://schemas.microsoft.com/office/drawing/2014/main" id="{A7C1455B-2D4D-2D4D-554A-CA3EB3FCDD38}"/>
              </a:ext>
            </a:extLst>
          </p:cNvPr>
          <p:cNvSpPr txBox="1">
            <a:spLocks/>
          </p:cNvSpPr>
          <p:nvPr/>
        </p:nvSpPr>
        <p:spPr>
          <a:xfrm>
            <a:off x="5135796" y="2636342"/>
            <a:ext cx="2973301"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Requirements  </a:t>
            </a:r>
          </a:p>
        </p:txBody>
      </p:sp>
      <p:sp>
        <p:nvSpPr>
          <p:cNvPr id="6" name="Google Shape;355;p29">
            <a:extLst>
              <a:ext uri="{FF2B5EF4-FFF2-40B4-BE49-F238E27FC236}">
                <a16:creationId xmlns:a16="http://schemas.microsoft.com/office/drawing/2014/main" id="{D5E4ED3C-7C66-B2C1-CE82-4A9C396BC133}"/>
              </a:ext>
            </a:extLst>
          </p:cNvPr>
          <p:cNvSpPr txBox="1">
            <a:spLocks/>
          </p:cNvSpPr>
          <p:nvPr/>
        </p:nvSpPr>
        <p:spPr>
          <a:xfrm>
            <a:off x="4477295" y="3298884"/>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dirty="0"/>
              <a:t>09</a:t>
            </a:r>
          </a:p>
        </p:txBody>
      </p:sp>
      <p:sp>
        <p:nvSpPr>
          <p:cNvPr id="7" name="Google Shape;359;p29">
            <a:extLst>
              <a:ext uri="{FF2B5EF4-FFF2-40B4-BE49-F238E27FC236}">
                <a16:creationId xmlns:a16="http://schemas.microsoft.com/office/drawing/2014/main" id="{10BBB165-2068-566E-8408-0C7167EDFD89}"/>
              </a:ext>
            </a:extLst>
          </p:cNvPr>
          <p:cNvSpPr txBox="1">
            <a:spLocks/>
          </p:cNvSpPr>
          <p:nvPr/>
        </p:nvSpPr>
        <p:spPr>
          <a:xfrm>
            <a:off x="5135797" y="3298882"/>
            <a:ext cx="25896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a:t>Social Impact</a:t>
            </a:r>
            <a:endParaRPr lang="en-IN" dirty="0"/>
          </a:p>
        </p:txBody>
      </p:sp>
      <p:sp>
        <p:nvSpPr>
          <p:cNvPr id="8" name="Google Shape;355;p29">
            <a:extLst>
              <a:ext uri="{FF2B5EF4-FFF2-40B4-BE49-F238E27FC236}">
                <a16:creationId xmlns:a16="http://schemas.microsoft.com/office/drawing/2014/main" id="{447D1919-EC17-E3E3-0B5C-2EB6D9EBF07F}"/>
              </a:ext>
            </a:extLst>
          </p:cNvPr>
          <p:cNvSpPr txBox="1">
            <a:spLocks/>
          </p:cNvSpPr>
          <p:nvPr/>
        </p:nvSpPr>
        <p:spPr>
          <a:xfrm>
            <a:off x="4477295" y="3961422"/>
            <a:ext cx="605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yne"/>
              <a:buNone/>
              <a:defRPr sz="1800" b="1" i="0" u="none" strike="noStrike" cap="none">
                <a:solidFill>
                  <a:schemeClr val="dk1"/>
                </a:solidFill>
                <a:latin typeface="Syne"/>
                <a:ea typeface="Syne"/>
                <a:cs typeface="Syne"/>
                <a:sym typeface="Syn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dirty="0"/>
              <a:t>10</a:t>
            </a:r>
          </a:p>
        </p:txBody>
      </p:sp>
      <p:sp>
        <p:nvSpPr>
          <p:cNvPr id="9" name="Google Shape;359;p29">
            <a:extLst>
              <a:ext uri="{FF2B5EF4-FFF2-40B4-BE49-F238E27FC236}">
                <a16:creationId xmlns:a16="http://schemas.microsoft.com/office/drawing/2014/main" id="{DFD42CA1-0FFF-6AB4-2BBC-AF810071D07C}"/>
              </a:ext>
            </a:extLst>
          </p:cNvPr>
          <p:cNvSpPr txBox="1">
            <a:spLocks/>
          </p:cNvSpPr>
          <p:nvPr/>
        </p:nvSpPr>
        <p:spPr>
          <a:xfrm>
            <a:off x="5082667" y="3961422"/>
            <a:ext cx="25896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Syne"/>
                <a:ea typeface="Syne"/>
                <a:cs typeface="Syne"/>
                <a:sym typeface="Syn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2391899" y="2141197"/>
            <a:ext cx="5170043"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ACTUAL PROBLEM</a:t>
            </a:r>
            <a:endParaRPr dirty="0"/>
          </a:p>
        </p:txBody>
      </p:sp>
      <p:sp>
        <p:nvSpPr>
          <p:cNvPr id="383" name="Google Shape;383;p31"/>
          <p:cNvSpPr txBox="1">
            <a:spLocks noGrp="1"/>
          </p:cNvSpPr>
          <p:nvPr>
            <p:ph type="title" idx="2"/>
          </p:nvPr>
        </p:nvSpPr>
        <p:spPr>
          <a:xfrm>
            <a:off x="3933450" y="1482841"/>
            <a:ext cx="1277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4" name="Google Shape;384;p31"/>
          <p:cNvSpPr/>
          <p:nvPr/>
        </p:nvSpPr>
        <p:spPr>
          <a:xfrm rot="10800000" flipH="1">
            <a:off x="-495932" y="2474357"/>
            <a:ext cx="5521697" cy="59902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flipH="1">
            <a:off x="5592903" y="-2586025"/>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2699667" flipH="1">
            <a:off x="5526086" y="-1823512"/>
            <a:ext cx="571556" cy="3625892"/>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714999" y="437768"/>
            <a:ext cx="43735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ACTUAL PROBLEM</a:t>
            </a:r>
            <a:endParaRPr dirty="0"/>
          </a:p>
        </p:txBody>
      </p:sp>
      <p:pic>
        <p:nvPicPr>
          <p:cNvPr id="372" name="Google Shape;372;p30"/>
          <p:cNvPicPr preferRelativeResize="0">
            <a:picLocks noGrp="1"/>
          </p:cNvPicPr>
          <p:nvPr>
            <p:ph type="pic" idx="2"/>
          </p:nvPr>
        </p:nvPicPr>
        <p:blipFill>
          <a:blip r:embed="rId3"/>
          <a:srcRect l="25500" r="25500"/>
          <a:stretch/>
        </p:blipFill>
        <p:spPr>
          <a:xfrm>
            <a:off x="5435301" y="535000"/>
            <a:ext cx="2993700" cy="4073400"/>
          </a:xfrm>
          <a:prstGeom prst="roundRect">
            <a:avLst>
              <a:gd name="adj" fmla="val 16667"/>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7220967" y="2132614"/>
              <a:ext cx="168572" cy="4400494"/>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7584475" y="2796922"/>
              <a:ext cx="168572" cy="3656779"/>
            </a:xfrm>
            <a:custGeom>
              <a:avLst/>
              <a:gdLst/>
              <a:ahLst/>
              <a:cxnLst/>
              <a:rect l="l" t="t" r="r" b="b"/>
              <a:pathLst>
                <a:path w="2680" h="142066" extrusionOk="0">
                  <a:moveTo>
                    <a:pt x="0" y="0"/>
                  </a:moveTo>
                  <a:lnTo>
                    <a:pt x="0" y="142065"/>
                  </a:lnTo>
                  <a:lnTo>
                    <a:pt x="2679" y="142065"/>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0"/>
          <p:cNvSpPr/>
          <p:nvPr/>
        </p:nvSpPr>
        <p:spPr>
          <a:xfrm rot="10800000">
            <a:off x="-2764616" y="4138175"/>
            <a:ext cx="5184501" cy="5624481"/>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5;p41">
            <a:extLst>
              <a:ext uri="{FF2B5EF4-FFF2-40B4-BE49-F238E27FC236}">
                <a16:creationId xmlns:a16="http://schemas.microsoft.com/office/drawing/2014/main" id="{601B709F-F96F-AD71-1493-4421186E4644}"/>
              </a:ext>
            </a:extLst>
          </p:cNvPr>
          <p:cNvSpPr txBox="1">
            <a:spLocks/>
          </p:cNvSpPr>
          <p:nvPr/>
        </p:nvSpPr>
        <p:spPr>
          <a:xfrm>
            <a:off x="571148" y="1267667"/>
            <a:ext cx="4517401" cy="2614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1pPr>
            <a:lvl2pPr marL="914400" marR="0" lvl="1"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1200"/>
              <a:buFont typeface="Asap"/>
              <a:buChar char="■"/>
              <a:defRPr sz="1200" b="0" i="0" u="none" strike="noStrike" cap="none">
                <a:solidFill>
                  <a:schemeClr val="dk1"/>
                </a:solidFill>
                <a:latin typeface="Asap"/>
                <a:ea typeface="Asap"/>
                <a:cs typeface="Asap"/>
                <a:sym typeface="Asap"/>
              </a:defRPr>
            </a:lvl9pPr>
          </a:lstStyle>
          <a:p>
            <a:pPr marL="342900">
              <a:lnSpc>
                <a:spcPct val="150000"/>
              </a:lnSpc>
            </a:pPr>
            <a:r>
              <a:rPr lang="en-US" dirty="0"/>
              <a:t>Traditional teaching tools (e.g., physical and digital boards) are costly to acquire and maintain.</a:t>
            </a:r>
          </a:p>
          <a:p>
            <a:pPr marL="342900">
              <a:lnSpc>
                <a:spcPct val="150000"/>
              </a:lnSpc>
            </a:pPr>
            <a:r>
              <a:rPr lang="en-US" dirty="0"/>
              <a:t>These tools require dedicated physical space, making them impractical for some settings.</a:t>
            </a:r>
          </a:p>
          <a:p>
            <a:pPr marL="342900">
              <a:lnSpc>
                <a:spcPct val="150000"/>
              </a:lnSpc>
            </a:pPr>
            <a:r>
              <a:rPr lang="en-US" dirty="0"/>
              <a:t>Accessibility to such tools is limited, creating inequalities in education.</a:t>
            </a:r>
          </a:p>
          <a:p>
            <a:pPr marL="342900">
              <a:lnSpc>
                <a:spcPct val="150000"/>
              </a:lnSpc>
            </a:pPr>
            <a:r>
              <a:rPr lang="en-US" dirty="0"/>
              <a:t>The rigidity of existing tools can hinder educators in effectively teaching complex concepts.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1976509" y="2089091"/>
            <a:ext cx="6097147"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83" name="Google Shape;383;p31"/>
          <p:cNvSpPr txBox="1">
            <a:spLocks noGrp="1"/>
          </p:cNvSpPr>
          <p:nvPr>
            <p:ph type="title" idx="2"/>
          </p:nvPr>
        </p:nvSpPr>
        <p:spPr>
          <a:xfrm>
            <a:off x="3933450" y="1482841"/>
            <a:ext cx="1277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84" name="Google Shape;384;p31"/>
          <p:cNvSpPr/>
          <p:nvPr/>
        </p:nvSpPr>
        <p:spPr>
          <a:xfrm rot="10800000" flipH="1">
            <a:off x="-495932" y="2474357"/>
            <a:ext cx="5521697" cy="59902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flipH="1">
            <a:off x="5592903" y="-2586025"/>
            <a:ext cx="4300847" cy="4665836"/>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2699667" flipH="1">
            <a:off x="5526086" y="-1823512"/>
            <a:ext cx="571556" cy="3625892"/>
          </a:xfrm>
          <a:custGeom>
            <a:avLst/>
            <a:gdLst/>
            <a:ahLst/>
            <a:cxnLst/>
            <a:rect l="l" t="t" r="r" b="b"/>
            <a:pathLst>
              <a:path w="10455" h="66319" extrusionOk="0">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239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a:spLocks noGrp="1"/>
          </p:cNvSpPr>
          <p:nvPr>
            <p:ph type="title"/>
          </p:nvPr>
        </p:nvSpPr>
        <p:spPr>
          <a:xfrm>
            <a:off x="3726712" y="692318"/>
            <a:ext cx="4914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pic>
        <p:nvPicPr>
          <p:cNvPr id="372" name="Google Shape;372;p30"/>
          <p:cNvPicPr preferRelativeResize="0">
            <a:picLocks noGrp="1"/>
          </p:cNvPicPr>
          <p:nvPr>
            <p:ph type="pic" idx="2"/>
          </p:nvPr>
        </p:nvPicPr>
        <p:blipFill>
          <a:blip r:embed="rId3"/>
          <a:srcRect l="25502" r="25502"/>
          <a:stretch/>
        </p:blipFill>
        <p:spPr>
          <a:xfrm>
            <a:off x="298990" y="386433"/>
            <a:ext cx="2993700" cy="4073400"/>
          </a:xfrm>
          <a:prstGeom prst="roundRect">
            <a:avLst>
              <a:gd name="adj" fmla="val 16667"/>
            </a:avLst>
          </a:prstGeom>
        </p:spPr>
      </p:pic>
      <p:sp>
        <p:nvSpPr>
          <p:cNvPr id="2" name="Google Shape;551;p40">
            <a:extLst>
              <a:ext uri="{FF2B5EF4-FFF2-40B4-BE49-F238E27FC236}">
                <a16:creationId xmlns:a16="http://schemas.microsoft.com/office/drawing/2014/main" id="{D310B245-2F79-0D94-4849-8EAF482D291E}"/>
              </a:ext>
            </a:extLst>
          </p:cNvPr>
          <p:cNvSpPr/>
          <p:nvPr/>
        </p:nvSpPr>
        <p:spPr>
          <a:xfrm rot="5400000">
            <a:off x="6883254" y="3854568"/>
            <a:ext cx="3429986" cy="3721070"/>
          </a:xfrm>
          <a:custGeom>
            <a:avLst/>
            <a:gdLst/>
            <a:ahLst/>
            <a:cxnLst/>
            <a:rect l="l" t="t" r="r" b="b"/>
            <a:pathLst>
              <a:path w="91381" h="99136" extrusionOk="0">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91;p48">
            <a:extLst>
              <a:ext uri="{FF2B5EF4-FFF2-40B4-BE49-F238E27FC236}">
                <a16:creationId xmlns:a16="http://schemas.microsoft.com/office/drawing/2014/main" id="{FEDC881A-AAFA-992F-D71E-3F3DE85B3125}"/>
              </a:ext>
            </a:extLst>
          </p:cNvPr>
          <p:cNvSpPr/>
          <p:nvPr/>
        </p:nvSpPr>
        <p:spPr>
          <a:xfrm rot="18774942">
            <a:off x="8468637" y="4152073"/>
            <a:ext cx="199253" cy="1092810"/>
          </a:xfrm>
          <a:custGeom>
            <a:avLst/>
            <a:gdLst/>
            <a:ahLst/>
            <a:cxnLst/>
            <a:rect l="l" t="t" r="r" b="b"/>
            <a:pathLst>
              <a:path w="10641" h="58361" extrusionOk="0">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92;p48">
            <a:extLst>
              <a:ext uri="{FF2B5EF4-FFF2-40B4-BE49-F238E27FC236}">
                <a16:creationId xmlns:a16="http://schemas.microsoft.com/office/drawing/2014/main" id="{7BA2A936-08F9-B356-C875-8DCF10614888}"/>
              </a:ext>
            </a:extLst>
          </p:cNvPr>
          <p:cNvSpPr/>
          <p:nvPr/>
        </p:nvSpPr>
        <p:spPr>
          <a:xfrm rot="18774942">
            <a:off x="8583870" y="4211638"/>
            <a:ext cx="202174" cy="1375033"/>
          </a:xfrm>
          <a:custGeom>
            <a:avLst/>
            <a:gdLst/>
            <a:ahLst/>
            <a:cxnLst/>
            <a:rect l="l" t="t" r="r" b="b"/>
            <a:pathLst>
              <a:path w="10797" h="73433" fill="none" extrusionOk="0">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w="16950" cap="flat" cmpd="sng">
            <a:solidFill>
              <a:schemeClr val="accent2"/>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1;p30">
            <a:extLst>
              <a:ext uri="{FF2B5EF4-FFF2-40B4-BE49-F238E27FC236}">
                <a16:creationId xmlns:a16="http://schemas.microsoft.com/office/drawing/2014/main" id="{100E226E-F5F0-DDB6-CABA-5EC4C35D095A}"/>
              </a:ext>
            </a:extLst>
          </p:cNvPr>
          <p:cNvSpPr txBox="1">
            <a:spLocks noGrp="1"/>
          </p:cNvSpPr>
          <p:nvPr>
            <p:ph type="body" idx="1"/>
          </p:nvPr>
        </p:nvSpPr>
        <p:spPr>
          <a:xfrm>
            <a:off x="3726712" y="1480236"/>
            <a:ext cx="4611815" cy="2475388"/>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dirty="0"/>
              <a:t>Our project, the “Invisible Air Canvas," is an innovative solution to the problem mentioned above. It leverages computer vision and machine learning technologies to transform any space into a virtual canvas for teaching and learning. Using a simple setup that includes a camera and a computer, our system allows users to draw and write in the air, converting their gestures into digital images that can be projected onto a screen and can be helpful in recording video courses.</a:t>
            </a:r>
          </a:p>
        </p:txBody>
      </p:sp>
    </p:spTree>
    <p:extLst>
      <p:ext uri="{BB962C8B-B14F-4D97-AF65-F5344CB8AC3E}">
        <p14:creationId xmlns:p14="http://schemas.microsoft.com/office/powerpoint/2010/main" val="4085977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sp>
        <p:nvSpPr>
          <p:cNvPr id="12" name="Google Shape;371;p30">
            <a:extLst>
              <a:ext uri="{FF2B5EF4-FFF2-40B4-BE49-F238E27FC236}">
                <a16:creationId xmlns:a16="http://schemas.microsoft.com/office/drawing/2014/main" id="{6B97A86B-E18A-18B7-824A-22639A6E99DC}"/>
              </a:ext>
            </a:extLst>
          </p:cNvPr>
          <p:cNvSpPr txBox="1">
            <a:spLocks/>
          </p:cNvSpPr>
          <p:nvPr/>
        </p:nvSpPr>
        <p:spPr>
          <a:xfrm>
            <a:off x="1650670" y="1334056"/>
            <a:ext cx="6092702" cy="2475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Syne"/>
                <a:ea typeface="Syne"/>
                <a:cs typeface="Syne"/>
                <a:sym typeface="Syne"/>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lnSpc>
                <a:spcPct val="150000"/>
              </a:lnSpc>
            </a:pPr>
            <a:r>
              <a:rPr lang="en-US" sz="1400" b="0" dirty="0">
                <a:latin typeface="Asap" panose="020B0604020202020204" charset="0"/>
              </a:rPr>
              <a:t>The motivation behind our project is to democratize education tools and make them accessible to everyone, regardless of their financial constraints or geographical location. We believe that technology should enhance, not hinder, the learning process. By providing an affordable and intuitive solution for teachers to create engaging presentations and explain concepts with ease, we aim to revolutionize the way education is delivered.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53" name="Google Shape;45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LITERATURE SURVEY</a:t>
            </a:r>
            <a:endParaRPr dirty="0"/>
          </a:p>
        </p:txBody>
      </p:sp>
      <p:graphicFrame>
        <p:nvGraphicFramePr>
          <p:cNvPr id="19" name="Table 18">
            <a:extLst>
              <a:ext uri="{FF2B5EF4-FFF2-40B4-BE49-F238E27FC236}">
                <a16:creationId xmlns:a16="http://schemas.microsoft.com/office/drawing/2014/main" id="{C697053C-1FE8-AF3B-7382-D2472F5D4037}"/>
              </a:ext>
            </a:extLst>
          </p:cNvPr>
          <p:cNvGraphicFramePr>
            <a:graphicFrameLocks noGrp="1"/>
          </p:cNvGraphicFramePr>
          <p:nvPr>
            <p:extLst>
              <p:ext uri="{D42A27DB-BD31-4B8C-83A1-F6EECF244321}">
                <p14:modId xmlns:p14="http://schemas.microsoft.com/office/powerpoint/2010/main" val="605924670"/>
              </p:ext>
            </p:extLst>
          </p:nvPr>
        </p:nvGraphicFramePr>
        <p:xfrm>
          <a:off x="883920" y="1271270"/>
          <a:ext cx="7863840" cy="3474720"/>
        </p:xfrm>
        <a:graphic>
          <a:graphicData uri="http://schemas.openxmlformats.org/drawingml/2006/table">
            <a:tbl>
              <a:tblPr firstRow="1" bandRow="1">
                <a:tableStyleId>{5734F2AB-966C-4D13-83A1-1AE3A3E758D5}</a:tableStyleId>
              </a:tblPr>
              <a:tblGrid>
                <a:gridCol w="3931920">
                  <a:extLst>
                    <a:ext uri="{9D8B030D-6E8A-4147-A177-3AD203B41FA5}">
                      <a16:colId xmlns:a16="http://schemas.microsoft.com/office/drawing/2014/main" val="2858877782"/>
                    </a:ext>
                  </a:extLst>
                </a:gridCol>
                <a:gridCol w="3931920">
                  <a:extLst>
                    <a:ext uri="{9D8B030D-6E8A-4147-A177-3AD203B41FA5}">
                      <a16:colId xmlns:a16="http://schemas.microsoft.com/office/drawing/2014/main" val="2913090484"/>
                    </a:ext>
                  </a:extLst>
                </a:gridCol>
              </a:tblGrid>
              <a:tr h="370840">
                <a:tc>
                  <a:txBody>
                    <a:bodyPr/>
                    <a:lstStyle/>
                    <a:p>
                      <a:r>
                        <a:rPr lang="en-US" sz="1200" dirty="0">
                          <a:solidFill>
                            <a:schemeClr val="accent3"/>
                          </a:solidFill>
                        </a:rPr>
                        <a:t>A Review of Detection and Tracking of Object from Image and Video Sequences</a:t>
                      </a:r>
                      <a:endParaRPr lang="en-IN" sz="1200" dirty="0">
                        <a:solidFill>
                          <a:schemeClr val="accent3"/>
                        </a:solidFill>
                      </a:endParaRPr>
                    </a:p>
                  </a:txBody>
                  <a:tcPr/>
                </a:tc>
                <a:tc>
                  <a:txBody>
                    <a:bodyPr/>
                    <a:lstStyle/>
                    <a:p>
                      <a:r>
                        <a:rPr lang="en-US" sz="1200" dirty="0">
                          <a:solidFill>
                            <a:schemeClr val="accent3"/>
                          </a:solidFill>
                        </a:rPr>
                        <a:t>Review on different object detection, tracking, recognition </a:t>
                      </a:r>
                      <a:r>
                        <a:rPr lang="en-US" sz="1200" dirty="0" err="1">
                          <a:solidFill>
                            <a:schemeClr val="accent3"/>
                          </a:solidFill>
                        </a:rPr>
                        <a:t>techniques,feature</a:t>
                      </a:r>
                      <a:r>
                        <a:rPr lang="en-US" sz="1200" dirty="0">
                          <a:solidFill>
                            <a:schemeClr val="accent3"/>
                          </a:solidFill>
                        </a:rPr>
                        <a:t> descriptors and segmentation method which is based on the video frame and various tracking technologies.</a:t>
                      </a:r>
                      <a:endParaRPr lang="en-IN" sz="1200" dirty="0">
                        <a:solidFill>
                          <a:schemeClr val="accent3"/>
                        </a:solidFill>
                      </a:endParaRPr>
                    </a:p>
                  </a:txBody>
                  <a:tcPr/>
                </a:tc>
                <a:extLst>
                  <a:ext uri="{0D108BD9-81ED-4DB2-BD59-A6C34878D82A}">
                    <a16:rowId xmlns:a16="http://schemas.microsoft.com/office/drawing/2014/main" val="3967013631"/>
                  </a:ext>
                </a:extLst>
              </a:tr>
              <a:tr h="370840">
                <a:tc>
                  <a:txBody>
                    <a:bodyPr/>
                    <a:lstStyle/>
                    <a:p>
                      <a:r>
                        <a:rPr lang="en-US" sz="1200" dirty="0">
                          <a:solidFill>
                            <a:schemeClr val="accent3"/>
                          </a:solidFill>
                        </a:rPr>
                        <a:t>AIR CANVAS APPLICATION USING OPENCV AND NUMPY IN PYTHON</a:t>
                      </a:r>
                      <a:endParaRPr lang="en-IN" sz="1200" dirty="0">
                        <a:solidFill>
                          <a:schemeClr val="accent3"/>
                        </a:solidFill>
                      </a:endParaRPr>
                    </a:p>
                  </a:txBody>
                  <a:tcPr/>
                </a:tc>
                <a:tc>
                  <a:txBody>
                    <a:bodyPr/>
                    <a:lstStyle/>
                    <a:p>
                      <a:r>
                        <a:rPr lang="en-US" sz="1200" dirty="0">
                          <a:solidFill>
                            <a:schemeClr val="accent3"/>
                          </a:solidFill>
                        </a:rPr>
                        <a:t>Using a handwriting recognizer in place of a character recognizer will allow the user to write word by word, making writing faster. Secondly, hand-gestures with a pause can be used to control the real-time system</a:t>
                      </a:r>
                      <a:endParaRPr lang="en-IN" sz="1200" dirty="0">
                        <a:solidFill>
                          <a:schemeClr val="accent3"/>
                        </a:solidFill>
                      </a:endParaRPr>
                    </a:p>
                  </a:txBody>
                  <a:tcPr/>
                </a:tc>
                <a:extLst>
                  <a:ext uri="{0D108BD9-81ED-4DB2-BD59-A6C34878D82A}">
                    <a16:rowId xmlns:a16="http://schemas.microsoft.com/office/drawing/2014/main" val="1062724042"/>
                  </a:ext>
                </a:extLst>
              </a:tr>
              <a:tr h="370840">
                <a:tc>
                  <a:txBody>
                    <a:bodyPr/>
                    <a:lstStyle/>
                    <a:p>
                      <a:r>
                        <a:rPr lang="en-US" sz="1200" dirty="0">
                          <a:solidFill>
                            <a:schemeClr val="accent3"/>
                          </a:solidFill>
                        </a:rPr>
                        <a:t>Air-Swipe Gesture Recognition Using OpenCV in Android Devices</a:t>
                      </a:r>
                      <a:endParaRPr lang="en-IN" sz="1200" dirty="0">
                        <a:solidFill>
                          <a:schemeClr val="accent3"/>
                        </a:solidFill>
                      </a:endParaRPr>
                    </a:p>
                  </a:txBody>
                  <a:tcPr/>
                </a:tc>
                <a:tc>
                  <a:txBody>
                    <a:bodyPr/>
                    <a:lstStyle/>
                    <a:p>
                      <a:r>
                        <a:rPr lang="en-US" sz="1200" dirty="0">
                          <a:solidFill>
                            <a:schemeClr val="accent3"/>
                          </a:solidFill>
                        </a:rPr>
                        <a:t>The proposed approach is to recognize dynamic gestures on the resource limited gadgets like smartphone. The application of OpenCV for matrix allocation, with real-time computation is the key focus of this research effort</a:t>
                      </a:r>
                      <a:endParaRPr lang="en-IN" sz="1200" dirty="0">
                        <a:solidFill>
                          <a:schemeClr val="accent3"/>
                        </a:solidFill>
                      </a:endParaRPr>
                    </a:p>
                  </a:txBody>
                  <a:tcPr/>
                </a:tc>
                <a:extLst>
                  <a:ext uri="{0D108BD9-81ED-4DB2-BD59-A6C34878D82A}">
                    <a16:rowId xmlns:a16="http://schemas.microsoft.com/office/drawing/2014/main" val="2251929325"/>
                  </a:ext>
                </a:extLst>
              </a:tr>
              <a:tr h="370840">
                <a:tc>
                  <a:txBody>
                    <a:bodyPr/>
                    <a:lstStyle/>
                    <a:p>
                      <a:r>
                        <a:rPr lang="en-US" sz="1200" dirty="0">
                          <a:solidFill>
                            <a:schemeClr val="accent3"/>
                          </a:solidFill>
                        </a:rPr>
                        <a:t>Real time Finger Tracking and Contour Detection for Gesture Recognition using OpenCV</a:t>
                      </a:r>
                      <a:endParaRPr lang="en-IN" sz="1200" dirty="0">
                        <a:solidFill>
                          <a:schemeClr val="accent3"/>
                        </a:solidFill>
                      </a:endParaRPr>
                    </a:p>
                  </a:txBody>
                  <a:tcPr/>
                </a:tc>
                <a:tc>
                  <a:txBody>
                    <a:bodyPr/>
                    <a:lstStyle/>
                    <a:p>
                      <a:r>
                        <a:rPr lang="en-US" sz="1200" dirty="0">
                          <a:solidFill>
                            <a:schemeClr val="accent3"/>
                          </a:solidFill>
                        </a:rPr>
                        <a:t>The processing steps to classify a gesture included gesture acquisition, segmentation, filtering, contour representation and classification using different techniques.</a:t>
                      </a:r>
                      <a:endParaRPr lang="en-IN" sz="1200" dirty="0">
                        <a:solidFill>
                          <a:schemeClr val="accent3"/>
                        </a:solidFill>
                      </a:endParaRPr>
                    </a:p>
                  </a:txBody>
                  <a:tcPr/>
                </a:tc>
                <a:extLst>
                  <a:ext uri="{0D108BD9-81ED-4DB2-BD59-A6C34878D82A}">
                    <a16:rowId xmlns:a16="http://schemas.microsoft.com/office/drawing/2014/main" val="3172393862"/>
                  </a:ext>
                </a:extLst>
              </a:tr>
            </a:tbl>
          </a:graphicData>
        </a:graphic>
      </p:graphicFrame>
    </p:spTree>
  </p:cSld>
  <p:clrMapOvr>
    <a:masterClrMapping/>
  </p:clrMapOvr>
</p:sld>
</file>

<file path=ppt/theme/theme1.xml><?xml version="1.0" encoding="utf-8"?>
<a:theme xmlns:a="http://schemas.openxmlformats.org/drawingml/2006/main" name="Marketing Mix MK Plan by Slidesgo">
  <a:themeElements>
    <a:clrScheme name="Simple Light">
      <a:dk1>
        <a:srgbClr val="FFFED2"/>
      </a:dk1>
      <a:lt1>
        <a:srgbClr val="303030"/>
      </a:lt1>
      <a:dk2>
        <a:srgbClr val="606060"/>
      </a:dk2>
      <a:lt2>
        <a:srgbClr val="49E5B5"/>
      </a:lt2>
      <a:accent1>
        <a:srgbClr val="8D6CFA"/>
      </a:accent1>
      <a:accent2>
        <a:srgbClr val="FCC353"/>
      </a:accent2>
      <a:accent3>
        <a:srgbClr val="FFFFFF"/>
      </a:accent3>
      <a:accent4>
        <a:srgbClr val="FFFFFF"/>
      </a:accent4>
      <a:accent5>
        <a:srgbClr val="FFFFFF"/>
      </a:accent5>
      <a:accent6>
        <a:srgbClr val="FFFFFF"/>
      </a:accent6>
      <a:hlink>
        <a:srgbClr val="FFFE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945</TotalTime>
  <Words>1081</Words>
  <Application>Microsoft Office PowerPoint</Application>
  <PresentationFormat>On-screen Show (16:9)</PresentationFormat>
  <Paragraphs>90</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Bebas Neue</vt:lpstr>
      <vt:lpstr>Nunito Light</vt:lpstr>
      <vt:lpstr>Montserrat</vt:lpstr>
      <vt:lpstr>Syne</vt:lpstr>
      <vt:lpstr>Arial</vt:lpstr>
      <vt:lpstr>Asap</vt:lpstr>
      <vt:lpstr>Raleway</vt:lpstr>
      <vt:lpstr>Marketing Mix MK Plan by Slidesgo</vt:lpstr>
      <vt:lpstr> SKYCANVAS  AN INVISIBLE AIR CANVAS</vt:lpstr>
      <vt:lpstr>OUR TEAM</vt:lpstr>
      <vt:lpstr>01</vt:lpstr>
      <vt:lpstr>THE ACTUAL PROBLEM</vt:lpstr>
      <vt:lpstr>ACTUAL PROBLEM</vt:lpstr>
      <vt:lpstr>INTRODUCTION</vt:lpstr>
      <vt:lpstr>INTRODUCTION</vt:lpstr>
      <vt:lpstr>MOTIVATION</vt:lpstr>
      <vt:lpstr>LITERATURE SURVEY</vt:lpstr>
      <vt:lpstr>LITERATURE SURVEY</vt:lpstr>
      <vt:lpstr>GAP ANALYSIS</vt:lpstr>
      <vt:lpstr>OBJECTIVES</vt:lpstr>
      <vt:lpstr>FLOWCHART</vt:lpstr>
      <vt:lpstr>ACTIVITY DIAGRAM</vt:lpstr>
      <vt:lpstr>SEQUENCE DIAGRAM</vt:lpstr>
      <vt:lpstr>USE CASE DIAGRAM</vt:lpstr>
      <vt:lpstr>STATE MACHINE DIGRAM</vt:lpstr>
      <vt:lpstr>FUTURE SCOPE</vt:lpstr>
      <vt:lpstr>HARDWARE &amp; SOFTWARE REQUIREMENTS</vt:lpstr>
      <vt:lpstr>SOCIAL IMPACT</vt:lpstr>
      <vt:lpstr>CONCLUSION</vt:lpstr>
      <vt:lpstr>THANKS A 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INVISIBLE AIR CANVAS</dc:title>
  <dc:creator>Sushant Patil</dc:creator>
  <cp:lastModifiedBy>Sushant Patil</cp:lastModifiedBy>
  <cp:revision>13</cp:revision>
  <dcterms:modified xsi:type="dcterms:W3CDTF">2023-11-03T16:56:47Z</dcterms:modified>
</cp:coreProperties>
</file>